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7" r:id="rId1"/>
  </p:sldMasterIdLst>
  <p:sldIdLst>
    <p:sldId id="256" r:id="rId2"/>
    <p:sldId id="257" r:id="rId3"/>
    <p:sldId id="260" r:id="rId4"/>
    <p:sldId id="262" r:id="rId5"/>
    <p:sldId id="265" r:id="rId6"/>
    <p:sldId id="258" r:id="rId7"/>
    <p:sldId id="259" r:id="rId8"/>
    <p:sldId id="261" r:id="rId9"/>
    <p:sldId id="264" r:id="rId10"/>
    <p:sldId id="263" r:id="rId11"/>
    <p:sldId id="266" r:id="rId12"/>
    <p:sldId id="267" r:id="rId13"/>
    <p:sldId id="268" r:id="rId14"/>
    <p:sldId id="269" r:id="rId15"/>
    <p:sldId id="270" r:id="rId16"/>
    <p:sldId id="272" r:id="rId17"/>
    <p:sldId id="271" r:id="rId18"/>
    <p:sldId id="278" r:id="rId19"/>
    <p:sldId id="273" r:id="rId20"/>
    <p:sldId id="274" r:id="rId21"/>
    <p:sldId id="275" r:id="rId22"/>
    <p:sldId id="276" r:id="rId23"/>
    <p:sldId id="28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5F5AFF-00E5-4EF4-BB41-2B03E828EC8A}" v="409" dt="2021-10-16T17:25:43.041"/>
    <p1510:client id="{2BB50CC2-8480-4DCC-8E43-8C32A44D23A3}" v="10" dt="2021-10-30T12:29:33.663"/>
    <p1510:client id="{2CB1AFFF-0D3F-46A7-AB43-253AF471539F}" v="263" dt="2021-10-27T18:52:45.330"/>
    <p1510:client id="{41C3D12E-D53A-4D7B-BB4F-91F2D9F816A7}" v="1831" dt="2021-10-29T14:00:37.285"/>
    <p1510:client id="{4A3AAD60-5736-4385-9332-74673718529D}" v="33" dt="2021-10-31T04:57:30.500"/>
    <p1510:client id="{5A55ADDA-84BB-45F4-8F20-A0FD9B5EEC8D}" v="1805" dt="2021-10-30T18:40:19.356"/>
    <p1510:client id="{8CD62B55-7FEA-45DE-B69B-E5E4B0339615}" v="1" dt="2021-10-24T16:00:24.500"/>
    <p1510:client id="{90BB8B92-4C9A-4A47-A33E-0AA49F349244}" v="575" dt="2021-10-30T19:02:17.235"/>
    <p1510:client id="{9221AC6C-68D0-4A10-8C57-9AFF87328B7F}" v="6" dt="2021-10-31T13:37:56.753"/>
    <p1510:client id="{94437842-CC82-4AD4-A52A-E2846E192810}" v="13" dt="2021-10-27T18:26:32.983"/>
    <p1510:client id="{95B40400-6791-489B-9199-7839D9B8F5B5}" v="62" dt="2021-11-03T06:47:37.292"/>
    <p1510:client id="{B9458D3F-B89A-4098-98C7-04AA0544982C}" v="51" dt="2021-10-28T18:59:15.944"/>
    <p1510:client id="{BA6CD783-A12C-46C8-8028-7E2ACD51A3F0}" v="2" dt="2021-10-20T05:20:56.064"/>
    <p1510:client id="{EC2979AD-8A32-40DE-891E-19D368A793D2}" v="251" dt="2021-10-27T19:02:56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4898E6-B278-44EF-B1C8-9C6784213C14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2E2E9E0-8ED2-4F14-AA7C-1593032E8123}">
      <dgm:prSet phldr="0"/>
      <dgm:spPr/>
      <dgm:t>
        <a:bodyPr/>
        <a:lstStyle/>
        <a:p>
          <a:pPr rtl="0"/>
          <a:r>
            <a:rPr lang="en-US" dirty="0">
              <a:latin typeface="Seaford"/>
            </a:rPr>
            <a:t>FACTORS TO CONSIDER WHILE DESIGNING</a:t>
          </a:r>
          <a:endParaRPr lang="en-US" dirty="0"/>
        </a:p>
      </dgm:t>
    </dgm:pt>
    <dgm:pt modelId="{8FBD2A4A-84AD-4A04-A4B2-F67CDFD5507C}" type="parTrans" cxnId="{8AFEF437-FDBA-40C0-B354-835B1BA1111D}">
      <dgm:prSet/>
      <dgm:spPr/>
      <dgm:t>
        <a:bodyPr/>
        <a:lstStyle/>
        <a:p>
          <a:endParaRPr lang="en-US"/>
        </a:p>
      </dgm:t>
    </dgm:pt>
    <dgm:pt modelId="{B8A8EFFE-1F87-4540-89D0-3DFC130BFA36}" type="sibTrans" cxnId="{8AFEF437-FDBA-40C0-B354-835B1BA1111D}">
      <dgm:prSet/>
      <dgm:spPr/>
      <dgm:t>
        <a:bodyPr/>
        <a:lstStyle/>
        <a:p>
          <a:endParaRPr lang="en-US"/>
        </a:p>
      </dgm:t>
    </dgm:pt>
    <dgm:pt modelId="{07C25DC7-10ED-4C68-A9F6-A288FA6E1984}">
      <dgm:prSet phldr="0"/>
      <dgm:spPr/>
      <dgm:t>
        <a:bodyPr/>
        <a:lstStyle/>
        <a:p>
          <a:pPr rtl="0"/>
          <a:r>
            <a:rPr lang="en-US" dirty="0">
              <a:latin typeface="Seaford"/>
            </a:rPr>
            <a:t>WHAT IS ADDITIVE MANUFACTURING(AM)?</a:t>
          </a:r>
        </a:p>
      </dgm:t>
    </dgm:pt>
    <dgm:pt modelId="{F84A1279-F202-4B8A-B32C-36F48D512648}" type="parTrans" cxnId="{F0E2490A-5759-46C2-8923-3851E79DC653}">
      <dgm:prSet/>
      <dgm:spPr/>
    </dgm:pt>
    <dgm:pt modelId="{0BCA7794-97E8-4F5C-8D7F-1A4092DFC4DE}" type="sibTrans" cxnId="{F0E2490A-5759-46C2-8923-3851E79DC653}">
      <dgm:prSet/>
      <dgm:spPr/>
    </dgm:pt>
    <dgm:pt modelId="{D8EF8D7B-6144-41EA-83A5-FAA18D334F8F}">
      <dgm:prSet phldr="0"/>
      <dgm:spPr/>
      <dgm:t>
        <a:bodyPr/>
        <a:lstStyle/>
        <a:p>
          <a:pPr rtl="0"/>
          <a:r>
            <a:rPr lang="en-US" dirty="0">
              <a:latin typeface="Seaford"/>
            </a:rPr>
            <a:t>REALISATION WITH NEW AM TECHNOLOGY</a:t>
          </a:r>
        </a:p>
      </dgm:t>
    </dgm:pt>
    <dgm:pt modelId="{7D63739D-AA5D-49D1-A6A2-EFBDB7F8E6F2}" type="parTrans" cxnId="{FE8D3C51-234E-4228-BE17-D4BB7F8021A0}">
      <dgm:prSet/>
      <dgm:spPr/>
    </dgm:pt>
    <dgm:pt modelId="{2672AD60-7BA2-4E93-92C9-338120C4FCAD}" type="sibTrans" cxnId="{FE8D3C51-234E-4228-BE17-D4BB7F8021A0}">
      <dgm:prSet/>
      <dgm:spPr/>
    </dgm:pt>
    <dgm:pt modelId="{625B1573-EA3C-478A-B040-4157F62103AB}">
      <dgm:prSet phldr="0"/>
      <dgm:spPr/>
      <dgm:t>
        <a:bodyPr/>
        <a:lstStyle/>
        <a:p>
          <a:pPr rtl="0"/>
          <a:r>
            <a:rPr lang="en-US" dirty="0">
              <a:latin typeface="Seaford"/>
            </a:rPr>
            <a:t>TRANSFORMER COMPARISON STUDY</a:t>
          </a:r>
        </a:p>
      </dgm:t>
    </dgm:pt>
    <dgm:pt modelId="{487660DD-F144-4C14-8CDF-4529D8AC1327}" type="parTrans" cxnId="{22AF671B-1BBE-4F1B-85F5-9B8F375BF135}">
      <dgm:prSet/>
      <dgm:spPr/>
    </dgm:pt>
    <dgm:pt modelId="{EE1F1A10-986A-4922-A76D-6ED13BDFFACA}" type="sibTrans" cxnId="{22AF671B-1BBE-4F1B-85F5-9B8F375BF135}">
      <dgm:prSet/>
      <dgm:spPr/>
    </dgm:pt>
    <dgm:pt modelId="{5884211F-E173-497E-A753-F873BB486AB0}">
      <dgm:prSet phldr="0"/>
      <dgm:spPr/>
      <dgm:t>
        <a:bodyPr/>
        <a:lstStyle/>
        <a:p>
          <a:pPr rtl="0"/>
          <a:r>
            <a:rPr lang="en-US" dirty="0">
              <a:latin typeface="Seaford"/>
            </a:rPr>
            <a:t>FUTURE OF AM  IN MACHINE MANUFACTURING</a:t>
          </a:r>
          <a:endParaRPr lang="en-US" dirty="0"/>
        </a:p>
      </dgm:t>
    </dgm:pt>
    <dgm:pt modelId="{428D46E1-BFCD-4244-9403-BC8F11881083}" type="parTrans" cxnId="{CC35BE3C-CB2E-44B8-B9B9-7314014567FD}">
      <dgm:prSet/>
      <dgm:spPr/>
    </dgm:pt>
    <dgm:pt modelId="{08F1017B-B0D9-4392-9650-005ADFA13E76}" type="sibTrans" cxnId="{CC35BE3C-CB2E-44B8-B9B9-7314014567FD}">
      <dgm:prSet/>
      <dgm:spPr/>
    </dgm:pt>
    <dgm:pt modelId="{F7766795-716C-4C3A-86D7-518E40097AA6}">
      <dgm:prSet phldr="0"/>
      <dgm:spPr/>
      <dgm:t>
        <a:bodyPr/>
        <a:lstStyle/>
        <a:p>
          <a:pPr rtl="0"/>
          <a:r>
            <a:rPr lang="en-US" dirty="0">
              <a:latin typeface="Seaford"/>
            </a:rPr>
            <a:t>MACHINE DESIGNS  PRESENTLY</a:t>
          </a:r>
          <a:endParaRPr lang="en-US" dirty="0"/>
        </a:p>
      </dgm:t>
    </dgm:pt>
    <dgm:pt modelId="{22F73F84-EE84-41F1-82E6-3FED2B23CC81}" type="parTrans" cxnId="{41E9435A-88AC-489A-8774-ADCF0D44C29A}">
      <dgm:prSet/>
      <dgm:spPr/>
    </dgm:pt>
    <dgm:pt modelId="{29B10342-B1D6-4994-89CC-C886841C47C7}" type="sibTrans" cxnId="{41E9435A-88AC-489A-8774-ADCF0D44C29A}">
      <dgm:prSet/>
      <dgm:spPr/>
    </dgm:pt>
    <dgm:pt modelId="{34320C4A-26A1-47CB-99FF-B13EA21671FB}" type="pres">
      <dgm:prSet presAssocID="{4C4898E6-B278-44EF-B1C8-9C6784213C14}" presName="vert0" presStyleCnt="0">
        <dgm:presLayoutVars>
          <dgm:dir/>
          <dgm:animOne val="branch"/>
          <dgm:animLvl val="lvl"/>
        </dgm:presLayoutVars>
      </dgm:prSet>
      <dgm:spPr/>
    </dgm:pt>
    <dgm:pt modelId="{978EB829-E870-401A-9FFC-DF6B6D53FDB9}" type="pres">
      <dgm:prSet presAssocID="{07C25DC7-10ED-4C68-A9F6-A288FA6E1984}" presName="thickLine" presStyleLbl="alignNode1" presStyleIdx="0" presStyleCnt="6"/>
      <dgm:spPr/>
    </dgm:pt>
    <dgm:pt modelId="{03099F56-7B2E-4E24-A162-DA935D8C199C}" type="pres">
      <dgm:prSet presAssocID="{07C25DC7-10ED-4C68-A9F6-A288FA6E1984}" presName="horz1" presStyleCnt="0"/>
      <dgm:spPr/>
    </dgm:pt>
    <dgm:pt modelId="{622902E1-D738-4FED-AA59-55CEB886824A}" type="pres">
      <dgm:prSet presAssocID="{07C25DC7-10ED-4C68-A9F6-A288FA6E1984}" presName="tx1" presStyleLbl="revTx" presStyleIdx="0" presStyleCnt="6"/>
      <dgm:spPr/>
    </dgm:pt>
    <dgm:pt modelId="{80161E37-CC29-4311-BE1C-AEFAF653416B}" type="pres">
      <dgm:prSet presAssocID="{07C25DC7-10ED-4C68-A9F6-A288FA6E1984}" presName="vert1" presStyleCnt="0"/>
      <dgm:spPr/>
    </dgm:pt>
    <dgm:pt modelId="{7A4BB684-80FD-42AB-B779-327E92B9E40A}" type="pres">
      <dgm:prSet presAssocID="{F7766795-716C-4C3A-86D7-518E40097AA6}" presName="thickLine" presStyleLbl="alignNode1" presStyleIdx="1" presStyleCnt="6"/>
      <dgm:spPr/>
    </dgm:pt>
    <dgm:pt modelId="{4553E4B2-68BA-4CAE-8789-72461FD93A7B}" type="pres">
      <dgm:prSet presAssocID="{F7766795-716C-4C3A-86D7-518E40097AA6}" presName="horz1" presStyleCnt="0"/>
      <dgm:spPr/>
    </dgm:pt>
    <dgm:pt modelId="{90B8C5B2-C35A-4A0E-B14D-1B8D66FBCDF2}" type="pres">
      <dgm:prSet presAssocID="{F7766795-716C-4C3A-86D7-518E40097AA6}" presName="tx1" presStyleLbl="revTx" presStyleIdx="1" presStyleCnt="6"/>
      <dgm:spPr/>
    </dgm:pt>
    <dgm:pt modelId="{6EBDBE8D-EB10-4DA7-974C-AA8E9CA15BEC}" type="pres">
      <dgm:prSet presAssocID="{F7766795-716C-4C3A-86D7-518E40097AA6}" presName="vert1" presStyleCnt="0"/>
      <dgm:spPr/>
    </dgm:pt>
    <dgm:pt modelId="{28199A51-6DD5-4B0D-BD7A-83077CA5E5EE}" type="pres">
      <dgm:prSet presAssocID="{22E2E9E0-8ED2-4F14-AA7C-1593032E8123}" presName="thickLine" presStyleLbl="alignNode1" presStyleIdx="2" presStyleCnt="6"/>
      <dgm:spPr/>
    </dgm:pt>
    <dgm:pt modelId="{41EE3FA4-1BDD-4945-8F9C-B9CFF62B2E15}" type="pres">
      <dgm:prSet presAssocID="{22E2E9E0-8ED2-4F14-AA7C-1593032E8123}" presName="horz1" presStyleCnt="0"/>
      <dgm:spPr/>
    </dgm:pt>
    <dgm:pt modelId="{B3646472-B3A6-4D5C-B560-E244F8F8A871}" type="pres">
      <dgm:prSet presAssocID="{22E2E9E0-8ED2-4F14-AA7C-1593032E8123}" presName="tx1" presStyleLbl="revTx" presStyleIdx="2" presStyleCnt="6"/>
      <dgm:spPr/>
    </dgm:pt>
    <dgm:pt modelId="{482D700D-3DBE-45C4-A8BE-3CF9E957C7DE}" type="pres">
      <dgm:prSet presAssocID="{22E2E9E0-8ED2-4F14-AA7C-1593032E8123}" presName="vert1" presStyleCnt="0"/>
      <dgm:spPr/>
    </dgm:pt>
    <dgm:pt modelId="{30F428A4-0B1D-4A10-A56E-3355FD36BD9A}" type="pres">
      <dgm:prSet presAssocID="{D8EF8D7B-6144-41EA-83A5-FAA18D334F8F}" presName="thickLine" presStyleLbl="alignNode1" presStyleIdx="3" presStyleCnt="6"/>
      <dgm:spPr/>
    </dgm:pt>
    <dgm:pt modelId="{829686B2-C89D-4BA5-A5FA-954511CF5A63}" type="pres">
      <dgm:prSet presAssocID="{D8EF8D7B-6144-41EA-83A5-FAA18D334F8F}" presName="horz1" presStyleCnt="0"/>
      <dgm:spPr/>
    </dgm:pt>
    <dgm:pt modelId="{DD08375E-C0A2-4536-B81F-EDF28E44A5AD}" type="pres">
      <dgm:prSet presAssocID="{D8EF8D7B-6144-41EA-83A5-FAA18D334F8F}" presName="tx1" presStyleLbl="revTx" presStyleIdx="3" presStyleCnt="6"/>
      <dgm:spPr/>
    </dgm:pt>
    <dgm:pt modelId="{D68A57E5-DD55-4ACC-A498-1D496FA69C44}" type="pres">
      <dgm:prSet presAssocID="{D8EF8D7B-6144-41EA-83A5-FAA18D334F8F}" presName="vert1" presStyleCnt="0"/>
      <dgm:spPr/>
    </dgm:pt>
    <dgm:pt modelId="{B3695F86-C9C3-4911-9CA1-1A32B477B7CA}" type="pres">
      <dgm:prSet presAssocID="{625B1573-EA3C-478A-B040-4157F62103AB}" presName="thickLine" presStyleLbl="alignNode1" presStyleIdx="4" presStyleCnt="6"/>
      <dgm:spPr/>
    </dgm:pt>
    <dgm:pt modelId="{6C6B0901-0200-4C80-85CB-08033A92AF82}" type="pres">
      <dgm:prSet presAssocID="{625B1573-EA3C-478A-B040-4157F62103AB}" presName="horz1" presStyleCnt="0"/>
      <dgm:spPr/>
    </dgm:pt>
    <dgm:pt modelId="{D9CD8F07-C70C-4940-8F4E-B9A1A7E54C89}" type="pres">
      <dgm:prSet presAssocID="{625B1573-EA3C-478A-B040-4157F62103AB}" presName="tx1" presStyleLbl="revTx" presStyleIdx="4" presStyleCnt="6"/>
      <dgm:spPr/>
    </dgm:pt>
    <dgm:pt modelId="{3D168ED5-C1FB-4F31-9CBD-1D15BD963FAD}" type="pres">
      <dgm:prSet presAssocID="{625B1573-EA3C-478A-B040-4157F62103AB}" presName="vert1" presStyleCnt="0"/>
      <dgm:spPr/>
    </dgm:pt>
    <dgm:pt modelId="{E1CDF471-A1FA-4409-BCC8-2E726BD462B9}" type="pres">
      <dgm:prSet presAssocID="{5884211F-E173-497E-A753-F873BB486AB0}" presName="thickLine" presStyleLbl="alignNode1" presStyleIdx="5" presStyleCnt="6"/>
      <dgm:spPr/>
    </dgm:pt>
    <dgm:pt modelId="{87429C68-6464-4B41-9B84-796E124DFC7B}" type="pres">
      <dgm:prSet presAssocID="{5884211F-E173-497E-A753-F873BB486AB0}" presName="horz1" presStyleCnt="0"/>
      <dgm:spPr/>
    </dgm:pt>
    <dgm:pt modelId="{C44818D6-42B3-46F0-BCE7-1CD4866E10A2}" type="pres">
      <dgm:prSet presAssocID="{5884211F-E173-497E-A753-F873BB486AB0}" presName="tx1" presStyleLbl="revTx" presStyleIdx="5" presStyleCnt="6"/>
      <dgm:spPr/>
    </dgm:pt>
    <dgm:pt modelId="{DF80ED38-A794-44DF-AFDC-1533E8957300}" type="pres">
      <dgm:prSet presAssocID="{5884211F-E173-497E-A753-F873BB486AB0}" presName="vert1" presStyleCnt="0"/>
      <dgm:spPr/>
    </dgm:pt>
  </dgm:ptLst>
  <dgm:cxnLst>
    <dgm:cxn modelId="{F0E2490A-5759-46C2-8923-3851E79DC653}" srcId="{4C4898E6-B278-44EF-B1C8-9C6784213C14}" destId="{07C25DC7-10ED-4C68-A9F6-A288FA6E1984}" srcOrd="0" destOrd="0" parTransId="{F84A1279-F202-4B8A-B32C-36F48D512648}" sibTransId="{0BCA7794-97E8-4F5C-8D7F-1A4092DFC4DE}"/>
    <dgm:cxn modelId="{4ABAA617-D00B-4E3E-ABB3-AC59D5B5DC9D}" type="presOf" srcId="{5884211F-E173-497E-A753-F873BB486AB0}" destId="{C44818D6-42B3-46F0-BCE7-1CD4866E10A2}" srcOrd="0" destOrd="0" presId="urn:microsoft.com/office/officeart/2008/layout/LinedList"/>
    <dgm:cxn modelId="{22AF671B-1BBE-4F1B-85F5-9B8F375BF135}" srcId="{4C4898E6-B278-44EF-B1C8-9C6784213C14}" destId="{625B1573-EA3C-478A-B040-4157F62103AB}" srcOrd="4" destOrd="0" parTransId="{487660DD-F144-4C14-8CDF-4529D8AC1327}" sibTransId="{EE1F1A10-986A-4922-A76D-6ED13BDFFACA}"/>
    <dgm:cxn modelId="{189AA925-7D62-4B9E-8DF1-DF7D6E4DECA3}" type="presOf" srcId="{D8EF8D7B-6144-41EA-83A5-FAA18D334F8F}" destId="{DD08375E-C0A2-4536-B81F-EDF28E44A5AD}" srcOrd="0" destOrd="0" presId="urn:microsoft.com/office/officeart/2008/layout/LinedList"/>
    <dgm:cxn modelId="{273CAD37-4457-4D74-BDBB-C284EFA79C03}" type="presOf" srcId="{4C4898E6-B278-44EF-B1C8-9C6784213C14}" destId="{34320C4A-26A1-47CB-99FF-B13EA21671FB}" srcOrd="0" destOrd="0" presId="urn:microsoft.com/office/officeart/2008/layout/LinedList"/>
    <dgm:cxn modelId="{8AFEF437-FDBA-40C0-B354-835B1BA1111D}" srcId="{4C4898E6-B278-44EF-B1C8-9C6784213C14}" destId="{22E2E9E0-8ED2-4F14-AA7C-1593032E8123}" srcOrd="2" destOrd="0" parTransId="{8FBD2A4A-84AD-4A04-A4B2-F67CDFD5507C}" sibTransId="{B8A8EFFE-1F87-4540-89D0-3DFC130BFA36}"/>
    <dgm:cxn modelId="{CC35BE3C-CB2E-44B8-B9B9-7314014567FD}" srcId="{4C4898E6-B278-44EF-B1C8-9C6784213C14}" destId="{5884211F-E173-497E-A753-F873BB486AB0}" srcOrd="5" destOrd="0" parTransId="{428D46E1-BFCD-4244-9403-BC8F11881083}" sibTransId="{08F1017B-B0D9-4392-9650-005ADFA13E76}"/>
    <dgm:cxn modelId="{FE8D3C51-234E-4228-BE17-D4BB7F8021A0}" srcId="{4C4898E6-B278-44EF-B1C8-9C6784213C14}" destId="{D8EF8D7B-6144-41EA-83A5-FAA18D334F8F}" srcOrd="3" destOrd="0" parTransId="{7D63739D-AA5D-49D1-A6A2-EFBDB7F8E6F2}" sibTransId="{2672AD60-7BA2-4E93-92C9-338120C4FCAD}"/>
    <dgm:cxn modelId="{41E9435A-88AC-489A-8774-ADCF0D44C29A}" srcId="{4C4898E6-B278-44EF-B1C8-9C6784213C14}" destId="{F7766795-716C-4C3A-86D7-518E40097AA6}" srcOrd="1" destOrd="0" parTransId="{22F73F84-EE84-41F1-82E6-3FED2B23CC81}" sibTransId="{29B10342-B1D6-4994-89CC-C886841C47C7}"/>
    <dgm:cxn modelId="{A33B947B-2CDB-48D8-ABF9-FE6AE2ADB1AF}" type="presOf" srcId="{22E2E9E0-8ED2-4F14-AA7C-1593032E8123}" destId="{B3646472-B3A6-4D5C-B560-E244F8F8A871}" srcOrd="0" destOrd="0" presId="urn:microsoft.com/office/officeart/2008/layout/LinedList"/>
    <dgm:cxn modelId="{B2225087-6F99-43D7-8E62-FF3B13BAB103}" type="presOf" srcId="{F7766795-716C-4C3A-86D7-518E40097AA6}" destId="{90B8C5B2-C35A-4A0E-B14D-1B8D66FBCDF2}" srcOrd="0" destOrd="0" presId="urn:microsoft.com/office/officeart/2008/layout/LinedList"/>
    <dgm:cxn modelId="{93008EAD-6D3F-4373-A2E9-FA3E346F2D48}" type="presOf" srcId="{625B1573-EA3C-478A-B040-4157F62103AB}" destId="{D9CD8F07-C70C-4940-8F4E-B9A1A7E54C89}" srcOrd="0" destOrd="0" presId="urn:microsoft.com/office/officeart/2008/layout/LinedList"/>
    <dgm:cxn modelId="{BD3BAFC1-089C-4D80-9272-6D83A40ADB77}" type="presOf" srcId="{07C25DC7-10ED-4C68-A9F6-A288FA6E1984}" destId="{622902E1-D738-4FED-AA59-55CEB886824A}" srcOrd="0" destOrd="0" presId="urn:microsoft.com/office/officeart/2008/layout/LinedList"/>
    <dgm:cxn modelId="{6CF19001-D355-4840-91DB-852EC3113A96}" type="presParOf" srcId="{34320C4A-26A1-47CB-99FF-B13EA21671FB}" destId="{978EB829-E870-401A-9FFC-DF6B6D53FDB9}" srcOrd="0" destOrd="0" presId="urn:microsoft.com/office/officeart/2008/layout/LinedList"/>
    <dgm:cxn modelId="{52C62CA0-8563-4424-867C-67216EC417CD}" type="presParOf" srcId="{34320C4A-26A1-47CB-99FF-B13EA21671FB}" destId="{03099F56-7B2E-4E24-A162-DA935D8C199C}" srcOrd="1" destOrd="0" presId="urn:microsoft.com/office/officeart/2008/layout/LinedList"/>
    <dgm:cxn modelId="{37E17600-5918-4382-8153-258D777B1EDB}" type="presParOf" srcId="{03099F56-7B2E-4E24-A162-DA935D8C199C}" destId="{622902E1-D738-4FED-AA59-55CEB886824A}" srcOrd="0" destOrd="0" presId="urn:microsoft.com/office/officeart/2008/layout/LinedList"/>
    <dgm:cxn modelId="{12D86E2B-EE5F-47DE-8BF6-F7B7C88A2402}" type="presParOf" srcId="{03099F56-7B2E-4E24-A162-DA935D8C199C}" destId="{80161E37-CC29-4311-BE1C-AEFAF653416B}" srcOrd="1" destOrd="0" presId="urn:microsoft.com/office/officeart/2008/layout/LinedList"/>
    <dgm:cxn modelId="{41E7EBA1-D41A-485D-8A71-B905B2E5FFC8}" type="presParOf" srcId="{34320C4A-26A1-47CB-99FF-B13EA21671FB}" destId="{7A4BB684-80FD-42AB-B779-327E92B9E40A}" srcOrd="2" destOrd="0" presId="urn:microsoft.com/office/officeart/2008/layout/LinedList"/>
    <dgm:cxn modelId="{72F5D68D-1BED-4351-A38E-C18D942104F9}" type="presParOf" srcId="{34320C4A-26A1-47CB-99FF-B13EA21671FB}" destId="{4553E4B2-68BA-4CAE-8789-72461FD93A7B}" srcOrd="3" destOrd="0" presId="urn:microsoft.com/office/officeart/2008/layout/LinedList"/>
    <dgm:cxn modelId="{7B5B14E9-1909-4425-8377-0CA9E4D4CF5D}" type="presParOf" srcId="{4553E4B2-68BA-4CAE-8789-72461FD93A7B}" destId="{90B8C5B2-C35A-4A0E-B14D-1B8D66FBCDF2}" srcOrd="0" destOrd="0" presId="urn:microsoft.com/office/officeart/2008/layout/LinedList"/>
    <dgm:cxn modelId="{FB4931BB-ED49-4EF4-9FC2-9A03DACD8066}" type="presParOf" srcId="{4553E4B2-68BA-4CAE-8789-72461FD93A7B}" destId="{6EBDBE8D-EB10-4DA7-974C-AA8E9CA15BEC}" srcOrd="1" destOrd="0" presId="urn:microsoft.com/office/officeart/2008/layout/LinedList"/>
    <dgm:cxn modelId="{69B48CED-3709-4EAB-9B99-503C19FE8F79}" type="presParOf" srcId="{34320C4A-26A1-47CB-99FF-B13EA21671FB}" destId="{28199A51-6DD5-4B0D-BD7A-83077CA5E5EE}" srcOrd="4" destOrd="0" presId="urn:microsoft.com/office/officeart/2008/layout/LinedList"/>
    <dgm:cxn modelId="{804BECBA-907A-43C4-BFD6-B06C8AF693D6}" type="presParOf" srcId="{34320C4A-26A1-47CB-99FF-B13EA21671FB}" destId="{41EE3FA4-1BDD-4945-8F9C-B9CFF62B2E15}" srcOrd="5" destOrd="0" presId="urn:microsoft.com/office/officeart/2008/layout/LinedList"/>
    <dgm:cxn modelId="{3AFE385E-EC27-4850-AAFC-415A01E9878C}" type="presParOf" srcId="{41EE3FA4-1BDD-4945-8F9C-B9CFF62B2E15}" destId="{B3646472-B3A6-4D5C-B560-E244F8F8A871}" srcOrd="0" destOrd="0" presId="urn:microsoft.com/office/officeart/2008/layout/LinedList"/>
    <dgm:cxn modelId="{AC7C9B8E-54F1-4C46-82CF-BCA99405C584}" type="presParOf" srcId="{41EE3FA4-1BDD-4945-8F9C-B9CFF62B2E15}" destId="{482D700D-3DBE-45C4-A8BE-3CF9E957C7DE}" srcOrd="1" destOrd="0" presId="urn:microsoft.com/office/officeart/2008/layout/LinedList"/>
    <dgm:cxn modelId="{C760A6EB-B853-48F7-8A03-7A90A611ACAC}" type="presParOf" srcId="{34320C4A-26A1-47CB-99FF-B13EA21671FB}" destId="{30F428A4-0B1D-4A10-A56E-3355FD36BD9A}" srcOrd="6" destOrd="0" presId="urn:microsoft.com/office/officeart/2008/layout/LinedList"/>
    <dgm:cxn modelId="{FED19019-174E-4A90-9E23-27E549FCDB9E}" type="presParOf" srcId="{34320C4A-26A1-47CB-99FF-B13EA21671FB}" destId="{829686B2-C89D-4BA5-A5FA-954511CF5A63}" srcOrd="7" destOrd="0" presId="urn:microsoft.com/office/officeart/2008/layout/LinedList"/>
    <dgm:cxn modelId="{90591CE6-E92C-4C1B-9386-9351DEC02336}" type="presParOf" srcId="{829686B2-C89D-4BA5-A5FA-954511CF5A63}" destId="{DD08375E-C0A2-4536-B81F-EDF28E44A5AD}" srcOrd="0" destOrd="0" presId="urn:microsoft.com/office/officeart/2008/layout/LinedList"/>
    <dgm:cxn modelId="{39608640-FE44-4388-B20F-B44A510CE421}" type="presParOf" srcId="{829686B2-C89D-4BA5-A5FA-954511CF5A63}" destId="{D68A57E5-DD55-4ACC-A498-1D496FA69C44}" srcOrd="1" destOrd="0" presId="urn:microsoft.com/office/officeart/2008/layout/LinedList"/>
    <dgm:cxn modelId="{E546AE07-7DCE-483C-A7DC-3318A8105209}" type="presParOf" srcId="{34320C4A-26A1-47CB-99FF-B13EA21671FB}" destId="{B3695F86-C9C3-4911-9CA1-1A32B477B7CA}" srcOrd="8" destOrd="0" presId="urn:microsoft.com/office/officeart/2008/layout/LinedList"/>
    <dgm:cxn modelId="{CA9ADAAA-2D56-46A4-9147-5353677C2591}" type="presParOf" srcId="{34320C4A-26A1-47CB-99FF-B13EA21671FB}" destId="{6C6B0901-0200-4C80-85CB-08033A92AF82}" srcOrd="9" destOrd="0" presId="urn:microsoft.com/office/officeart/2008/layout/LinedList"/>
    <dgm:cxn modelId="{4D2C6BCD-2241-46DA-BE9D-EEE6094CDA69}" type="presParOf" srcId="{6C6B0901-0200-4C80-85CB-08033A92AF82}" destId="{D9CD8F07-C70C-4940-8F4E-B9A1A7E54C89}" srcOrd="0" destOrd="0" presId="urn:microsoft.com/office/officeart/2008/layout/LinedList"/>
    <dgm:cxn modelId="{C3297109-FBC9-4963-A5D4-1E7443088CC0}" type="presParOf" srcId="{6C6B0901-0200-4C80-85CB-08033A92AF82}" destId="{3D168ED5-C1FB-4F31-9CBD-1D15BD963FAD}" srcOrd="1" destOrd="0" presId="urn:microsoft.com/office/officeart/2008/layout/LinedList"/>
    <dgm:cxn modelId="{48839D76-E3D3-4C71-A850-8756AD8F0B8C}" type="presParOf" srcId="{34320C4A-26A1-47CB-99FF-B13EA21671FB}" destId="{E1CDF471-A1FA-4409-BCC8-2E726BD462B9}" srcOrd="10" destOrd="0" presId="urn:microsoft.com/office/officeart/2008/layout/LinedList"/>
    <dgm:cxn modelId="{34D2E748-CD79-409F-BFA9-AB2C16631F4A}" type="presParOf" srcId="{34320C4A-26A1-47CB-99FF-B13EA21671FB}" destId="{87429C68-6464-4B41-9B84-796E124DFC7B}" srcOrd="11" destOrd="0" presId="urn:microsoft.com/office/officeart/2008/layout/LinedList"/>
    <dgm:cxn modelId="{A3F6AF07-7639-4F10-A010-7803ABF91A5A}" type="presParOf" srcId="{87429C68-6464-4B41-9B84-796E124DFC7B}" destId="{C44818D6-42B3-46F0-BCE7-1CD4866E10A2}" srcOrd="0" destOrd="0" presId="urn:microsoft.com/office/officeart/2008/layout/LinedList"/>
    <dgm:cxn modelId="{4F1EA88B-B67F-4CC2-9E3C-E2BEE31AD7E9}" type="presParOf" srcId="{87429C68-6464-4B41-9B84-796E124DFC7B}" destId="{DF80ED38-A794-44DF-AFDC-1533E895730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C7D9C3-CB92-42B4-B9E8-4162B1AF232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F94D4B6-D098-419C-A78F-016A11226AF4}">
      <dgm:prSet/>
      <dgm:spPr/>
      <dgm:t>
        <a:bodyPr/>
        <a:lstStyle/>
        <a:p>
          <a:r>
            <a:rPr lang="en-US" b="1"/>
            <a:t>AM offers more design freedom in case of magnetic properties.</a:t>
          </a:r>
          <a:endParaRPr lang="en-US"/>
        </a:p>
      </dgm:t>
    </dgm:pt>
    <dgm:pt modelId="{7229E41C-DD3B-486A-A575-75ABB6EB8E94}" type="parTrans" cxnId="{CCA2500A-0C63-4FE7-95FD-412837EB1936}">
      <dgm:prSet/>
      <dgm:spPr/>
      <dgm:t>
        <a:bodyPr/>
        <a:lstStyle/>
        <a:p>
          <a:endParaRPr lang="en-US"/>
        </a:p>
      </dgm:t>
    </dgm:pt>
    <dgm:pt modelId="{2A556374-49CF-4301-BA1C-480740352EE4}" type="sibTrans" cxnId="{CCA2500A-0C63-4FE7-95FD-412837EB1936}">
      <dgm:prSet/>
      <dgm:spPr/>
      <dgm:t>
        <a:bodyPr/>
        <a:lstStyle/>
        <a:p>
          <a:endParaRPr lang="en-US"/>
        </a:p>
      </dgm:t>
    </dgm:pt>
    <dgm:pt modelId="{FF727591-A483-4C53-B78D-729B540408EF}">
      <dgm:prSet/>
      <dgm:spPr/>
      <dgm:t>
        <a:bodyPr/>
        <a:lstStyle/>
        <a:p>
          <a:r>
            <a:rPr lang="en-US" b="1"/>
            <a:t>Easiness in realising complex designs.</a:t>
          </a:r>
          <a:endParaRPr lang="en-US"/>
        </a:p>
      </dgm:t>
    </dgm:pt>
    <dgm:pt modelId="{42BECAB8-A762-47C7-9E50-A55FC2B2E88B}" type="parTrans" cxnId="{E7EE04A1-F4AD-4AF5-A97C-6AACDD66692C}">
      <dgm:prSet/>
      <dgm:spPr/>
      <dgm:t>
        <a:bodyPr/>
        <a:lstStyle/>
        <a:p>
          <a:endParaRPr lang="en-US"/>
        </a:p>
      </dgm:t>
    </dgm:pt>
    <dgm:pt modelId="{F32AAF97-1CC8-4819-8A76-0D7367E81E38}" type="sibTrans" cxnId="{E7EE04A1-F4AD-4AF5-A97C-6AACDD66692C}">
      <dgm:prSet/>
      <dgm:spPr/>
      <dgm:t>
        <a:bodyPr/>
        <a:lstStyle/>
        <a:p>
          <a:endParaRPr lang="en-US"/>
        </a:p>
      </dgm:t>
    </dgm:pt>
    <dgm:pt modelId="{585CA02C-86D4-422D-91AF-9084D745F4A0}">
      <dgm:prSet/>
      <dgm:spPr/>
      <dgm:t>
        <a:bodyPr/>
        <a:lstStyle/>
        <a:p>
          <a:r>
            <a:rPr lang="en-US" b="1"/>
            <a:t>Topology optimisation of AM highly influence magnetisation.</a:t>
          </a:r>
          <a:endParaRPr lang="en-US"/>
        </a:p>
      </dgm:t>
    </dgm:pt>
    <dgm:pt modelId="{DB2D87EB-FAF4-404E-AFF9-5EF5D9BEEDD5}" type="parTrans" cxnId="{425A14DA-8282-4657-AAF2-233827845E96}">
      <dgm:prSet/>
      <dgm:spPr/>
      <dgm:t>
        <a:bodyPr/>
        <a:lstStyle/>
        <a:p>
          <a:endParaRPr lang="en-US"/>
        </a:p>
      </dgm:t>
    </dgm:pt>
    <dgm:pt modelId="{BD7AF6E7-592B-421B-87DB-4265ACC6F5A4}" type="sibTrans" cxnId="{425A14DA-8282-4657-AAF2-233827845E96}">
      <dgm:prSet/>
      <dgm:spPr/>
      <dgm:t>
        <a:bodyPr/>
        <a:lstStyle/>
        <a:p>
          <a:endParaRPr lang="en-US"/>
        </a:p>
      </dgm:t>
    </dgm:pt>
    <dgm:pt modelId="{1B41BAA1-EFD3-4B48-8BC1-E749611DE3A5}">
      <dgm:prSet/>
      <dgm:spPr/>
      <dgm:t>
        <a:bodyPr/>
        <a:lstStyle/>
        <a:p>
          <a:r>
            <a:rPr lang="en-US" b="1"/>
            <a:t>Multi material printing in near future is very promising</a:t>
          </a:r>
          <a:endParaRPr lang="en-US"/>
        </a:p>
      </dgm:t>
    </dgm:pt>
    <dgm:pt modelId="{3062182A-5213-4564-B5B0-EBCC8C05F746}" type="parTrans" cxnId="{300833BD-88AF-4581-8BEA-34F75ABDCA60}">
      <dgm:prSet/>
      <dgm:spPr/>
      <dgm:t>
        <a:bodyPr/>
        <a:lstStyle/>
        <a:p>
          <a:endParaRPr lang="en-US"/>
        </a:p>
      </dgm:t>
    </dgm:pt>
    <dgm:pt modelId="{83452F3F-9E7E-446A-9167-2F712E426341}" type="sibTrans" cxnId="{300833BD-88AF-4581-8BEA-34F75ABDCA60}">
      <dgm:prSet/>
      <dgm:spPr/>
      <dgm:t>
        <a:bodyPr/>
        <a:lstStyle/>
        <a:p>
          <a:endParaRPr lang="en-US"/>
        </a:p>
      </dgm:t>
    </dgm:pt>
    <dgm:pt modelId="{170D6DAB-3E21-45F4-B9C1-2657F10639D3}" type="pres">
      <dgm:prSet presAssocID="{42C7D9C3-CB92-42B4-B9E8-4162B1AF232D}" presName="linear" presStyleCnt="0">
        <dgm:presLayoutVars>
          <dgm:animLvl val="lvl"/>
          <dgm:resizeHandles val="exact"/>
        </dgm:presLayoutVars>
      </dgm:prSet>
      <dgm:spPr/>
    </dgm:pt>
    <dgm:pt modelId="{6BB66247-6F91-4B6E-9065-3826E6B8FF8D}" type="pres">
      <dgm:prSet presAssocID="{BF94D4B6-D098-419C-A78F-016A11226AF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BB6F9C8-6132-41C0-91F1-1EE7F217EF6A}" type="pres">
      <dgm:prSet presAssocID="{2A556374-49CF-4301-BA1C-480740352EE4}" presName="spacer" presStyleCnt="0"/>
      <dgm:spPr/>
    </dgm:pt>
    <dgm:pt modelId="{9DB3C778-F36A-4AA2-8CCF-CDEB3612EDAA}" type="pres">
      <dgm:prSet presAssocID="{FF727591-A483-4C53-B78D-729B540408E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70FC8BF-BFB6-4818-87F7-F4FF9E869C84}" type="pres">
      <dgm:prSet presAssocID="{F32AAF97-1CC8-4819-8A76-0D7367E81E38}" presName="spacer" presStyleCnt="0"/>
      <dgm:spPr/>
    </dgm:pt>
    <dgm:pt modelId="{BEB4E719-9FF6-45E4-9C0F-3DBC855E83E9}" type="pres">
      <dgm:prSet presAssocID="{585CA02C-86D4-422D-91AF-9084D745F4A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E37957D-A3A9-4452-85B8-97AB00506D91}" type="pres">
      <dgm:prSet presAssocID="{BD7AF6E7-592B-421B-87DB-4265ACC6F5A4}" presName="spacer" presStyleCnt="0"/>
      <dgm:spPr/>
    </dgm:pt>
    <dgm:pt modelId="{9DFD37E4-5658-4206-AA1D-EA4CCC8AF122}" type="pres">
      <dgm:prSet presAssocID="{1B41BAA1-EFD3-4B48-8BC1-E749611DE3A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CA2500A-0C63-4FE7-95FD-412837EB1936}" srcId="{42C7D9C3-CB92-42B4-B9E8-4162B1AF232D}" destId="{BF94D4B6-D098-419C-A78F-016A11226AF4}" srcOrd="0" destOrd="0" parTransId="{7229E41C-DD3B-486A-A575-75ABB6EB8E94}" sibTransId="{2A556374-49CF-4301-BA1C-480740352EE4}"/>
    <dgm:cxn modelId="{A1825919-FFE3-4C9A-8327-10476588EF74}" type="presOf" srcId="{585CA02C-86D4-422D-91AF-9084D745F4A0}" destId="{BEB4E719-9FF6-45E4-9C0F-3DBC855E83E9}" srcOrd="0" destOrd="0" presId="urn:microsoft.com/office/officeart/2005/8/layout/vList2"/>
    <dgm:cxn modelId="{8F15FD7D-0218-48C2-8238-385D5F7739B1}" type="presOf" srcId="{FF727591-A483-4C53-B78D-729B540408EF}" destId="{9DB3C778-F36A-4AA2-8CCF-CDEB3612EDAA}" srcOrd="0" destOrd="0" presId="urn:microsoft.com/office/officeart/2005/8/layout/vList2"/>
    <dgm:cxn modelId="{AB51FA93-0A93-4E9E-A7E8-44D9151E6476}" type="presOf" srcId="{1B41BAA1-EFD3-4B48-8BC1-E749611DE3A5}" destId="{9DFD37E4-5658-4206-AA1D-EA4CCC8AF122}" srcOrd="0" destOrd="0" presId="urn:microsoft.com/office/officeart/2005/8/layout/vList2"/>
    <dgm:cxn modelId="{099F2098-C39A-4A26-9A98-6E5D9C0E3534}" type="presOf" srcId="{42C7D9C3-CB92-42B4-B9E8-4162B1AF232D}" destId="{170D6DAB-3E21-45F4-B9C1-2657F10639D3}" srcOrd="0" destOrd="0" presId="urn:microsoft.com/office/officeart/2005/8/layout/vList2"/>
    <dgm:cxn modelId="{E7EE04A1-F4AD-4AF5-A97C-6AACDD66692C}" srcId="{42C7D9C3-CB92-42B4-B9E8-4162B1AF232D}" destId="{FF727591-A483-4C53-B78D-729B540408EF}" srcOrd="1" destOrd="0" parTransId="{42BECAB8-A762-47C7-9E50-A55FC2B2E88B}" sibTransId="{F32AAF97-1CC8-4819-8A76-0D7367E81E38}"/>
    <dgm:cxn modelId="{76226BAE-024C-40DF-9F84-BDBD485B3784}" type="presOf" srcId="{BF94D4B6-D098-419C-A78F-016A11226AF4}" destId="{6BB66247-6F91-4B6E-9065-3826E6B8FF8D}" srcOrd="0" destOrd="0" presId="urn:microsoft.com/office/officeart/2005/8/layout/vList2"/>
    <dgm:cxn modelId="{300833BD-88AF-4581-8BEA-34F75ABDCA60}" srcId="{42C7D9C3-CB92-42B4-B9E8-4162B1AF232D}" destId="{1B41BAA1-EFD3-4B48-8BC1-E749611DE3A5}" srcOrd="3" destOrd="0" parTransId="{3062182A-5213-4564-B5B0-EBCC8C05F746}" sibTransId="{83452F3F-9E7E-446A-9167-2F712E426341}"/>
    <dgm:cxn modelId="{425A14DA-8282-4657-AAF2-233827845E96}" srcId="{42C7D9C3-CB92-42B4-B9E8-4162B1AF232D}" destId="{585CA02C-86D4-422D-91AF-9084D745F4A0}" srcOrd="2" destOrd="0" parTransId="{DB2D87EB-FAF4-404E-AFF9-5EF5D9BEEDD5}" sibTransId="{BD7AF6E7-592B-421B-87DB-4265ACC6F5A4}"/>
    <dgm:cxn modelId="{045429BF-15C6-4318-BC7E-0865C109999E}" type="presParOf" srcId="{170D6DAB-3E21-45F4-B9C1-2657F10639D3}" destId="{6BB66247-6F91-4B6E-9065-3826E6B8FF8D}" srcOrd="0" destOrd="0" presId="urn:microsoft.com/office/officeart/2005/8/layout/vList2"/>
    <dgm:cxn modelId="{D1002644-746A-40CA-802E-552CE9AB6E7C}" type="presParOf" srcId="{170D6DAB-3E21-45F4-B9C1-2657F10639D3}" destId="{6BB6F9C8-6132-41C0-91F1-1EE7F217EF6A}" srcOrd="1" destOrd="0" presId="urn:microsoft.com/office/officeart/2005/8/layout/vList2"/>
    <dgm:cxn modelId="{E9D69C40-E534-4F1F-80BC-522CD8AFDAED}" type="presParOf" srcId="{170D6DAB-3E21-45F4-B9C1-2657F10639D3}" destId="{9DB3C778-F36A-4AA2-8CCF-CDEB3612EDAA}" srcOrd="2" destOrd="0" presId="urn:microsoft.com/office/officeart/2005/8/layout/vList2"/>
    <dgm:cxn modelId="{22DDE56B-7D40-4F03-8B31-52C7AC62A366}" type="presParOf" srcId="{170D6DAB-3E21-45F4-B9C1-2657F10639D3}" destId="{170FC8BF-BFB6-4818-87F7-F4FF9E869C84}" srcOrd="3" destOrd="0" presId="urn:microsoft.com/office/officeart/2005/8/layout/vList2"/>
    <dgm:cxn modelId="{39AEE013-B1D3-4839-883A-22B2C6D36F3E}" type="presParOf" srcId="{170D6DAB-3E21-45F4-B9C1-2657F10639D3}" destId="{BEB4E719-9FF6-45E4-9C0F-3DBC855E83E9}" srcOrd="4" destOrd="0" presId="urn:microsoft.com/office/officeart/2005/8/layout/vList2"/>
    <dgm:cxn modelId="{128DA71D-09ED-47AC-94B3-2AF40CDACD5E}" type="presParOf" srcId="{170D6DAB-3E21-45F4-B9C1-2657F10639D3}" destId="{4E37957D-A3A9-4452-85B8-97AB00506D91}" srcOrd="5" destOrd="0" presId="urn:microsoft.com/office/officeart/2005/8/layout/vList2"/>
    <dgm:cxn modelId="{1C0E3DD1-56EB-43FD-82E9-EAE1A84FCAE1}" type="presParOf" srcId="{170D6DAB-3E21-45F4-B9C1-2657F10639D3}" destId="{9DFD37E4-5658-4206-AA1D-EA4CCC8AF12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402D74F-B847-490D-A7B9-DA22896F842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B3CB7B4-E756-4253-8E7B-A0A9D92F166C}">
      <dgm:prSet/>
      <dgm:spPr/>
      <dgm:t>
        <a:bodyPr/>
        <a:lstStyle/>
        <a:p>
          <a:r>
            <a:rPr lang="en-US" b="1" dirty="0"/>
            <a:t>CONVENTIONAL INDUSTRAIL PROCESSING INSUFFICIENT TO DEAL WITH NEW SET OF ALLOYS.</a:t>
          </a:r>
          <a:endParaRPr lang="en-US" dirty="0"/>
        </a:p>
      </dgm:t>
    </dgm:pt>
    <dgm:pt modelId="{E17C21CF-0B0B-4CFA-8A6E-DFF58457B593}" type="parTrans" cxnId="{769AF91F-51AA-425E-A17A-DB07BC336CD0}">
      <dgm:prSet/>
      <dgm:spPr/>
      <dgm:t>
        <a:bodyPr/>
        <a:lstStyle/>
        <a:p>
          <a:endParaRPr lang="en-US"/>
        </a:p>
      </dgm:t>
    </dgm:pt>
    <dgm:pt modelId="{73F0E022-CC13-4CBA-A488-2FF6779A155B}" type="sibTrans" cxnId="{769AF91F-51AA-425E-A17A-DB07BC336CD0}">
      <dgm:prSet/>
      <dgm:spPr/>
      <dgm:t>
        <a:bodyPr/>
        <a:lstStyle/>
        <a:p>
          <a:endParaRPr lang="en-US"/>
        </a:p>
      </dgm:t>
    </dgm:pt>
    <dgm:pt modelId="{2209C7B0-57D4-49DB-BE68-382691D2BE99}">
      <dgm:prSet/>
      <dgm:spPr/>
      <dgm:t>
        <a:bodyPr/>
        <a:lstStyle/>
        <a:p>
          <a:pPr rtl="0"/>
          <a:r>
            <a:rPr lang="en-US" b="1" dirty="0"/>
            <a:t>AM IS LEAST </a:t>
          </a:r>
          <a:r>
            <a:rPr lang="en-US" b="1" dirty="0">
              <a:latin typeface="Seaford"/>
            </a:rPr>
            <a:t>AFFECTED  </a:t>
          </a:r>
          <a:r>
            <a:rPr lang="en-US" b="1" dirty="0"/>
            <a:t>BY ALLOY BRITTLENESS.</a:t>
          </a:r>
          <a:endParaRPr lang="en-US" dirty="0"/>
        </a:p>
      </dgm:t>
    </dgm:pt>
    <dgm:pt modelId="{695BF27C-CFDA-430F-BE7F-B72F016AA273}" type="parTrans" cxnId="{B36185F0-CF89-4B28-B016-DF3109E78559}">
      <dgm:prSet/>
      <dgm:spPr/>
      <dgm:t>
        <a:bodyPr/>
        <a:lstStyle/>
        <a:p>
          <a:endParaRPr lang="en-US"/>
        </a:p>
      </dgm:t>
    </dgm:pt>
    <dgm:pt modelId="{1EBFCD42-EFA1-42C5-BFDE-AAD53E1FB8EF}" type="sibTrans" cxnId="{B36185F0-CF89-4B28-B016-DF3109E78559}">
      <dgm:prSet/>
      <dgm:spPr/>
      <dgm:t>
        <a:bodyPr/>
        <a:lstStyle/>
        <a:p>
          <a:endParaRPr lang="en-US"/>
        </a:p>
      </dgm:t>
    </dgm:pt>
    <dgm:pt modelId="{A362D24E-24D6-48C5-A96D-66AE8E3CAEAA}">
      <dgm:prSet/>
      <dgm:spPr/>
      <dgm:t>
        <a:bodyPr/>
        <a:lstStyle/>
        <a:p>
          <a:r>
            <a:rPr lang="en-US" b="1" dirty="0"/>
            <a:t>COST EFFICIENT MATERIAL SELECTION POSSIBLE WITH AM.</a:t>
          </a:r>
        </a:p>
      </dgm:t>
    </dgm:pt>
    <dgm:pt modelId="{47EDFF6B-1F72-4C66-9C7B-9BF3DBE68333}" type="parTrans" cxnId="{BB166012-9D19-4FF2-8327-97B3DB4D67F3}">
      <dgm:prSet/>
      <dgm:spPr/>
      <dgm:t>
        <a:bodyPr/>
        <a:lstStyle/>
        <a:p>
          <a:endParaRPr lang="en-US"/>
        </a:p>
      </dgm:t>
    </dgm:pt>
    <dgm:pt modelId="{45609706-E671-4915-BDBA-A971400F3AE8}" type="sibTrans" cxnId="{BB166012-9D19-4FF2-8327-97B3DB4D67F3}">
      <dgm:prSet/>
      <dgm:spPr/>
      <dgm:t>
        <a:bodyPr/>
        <a:lstStyle/>
        <a:p>
          <a:endParaRPr lang="en-US"/>
        </a:p>
      </dgm:t>
    </dgm:pt>
    <dgm:pt modelId="{A3A0D7D6-B866-45D0-B921-A4DFDD9EA3D1}">
      <dgm:prSet phldr="0"/>
      <dgm:spPr/>
      <dgm:t>
        <a:bodyPr/>
        <a:lstStyle/>
        <a:p>
          <a:pPr rtl="0"/>
          <a:r>
            <a:rPr lang="en-US" b="1" dirty="0">
              <a:latin typeface="Seaford"/>
            </a:rPr>
            <a:t>VARIABLE MATERIAL USAGE MAKE BIG CHANGES IN LOSSES OF MACHINE</a:t>
          </a:r>
        </a:p>
      </dgm:t>
    </dgm:pt>
    <dgm:pt modelId="{75CBEBED-2D35-4C45-8592-4F9A42D13813}" type="parTrans" cxnId="{12DD28CC-EE6C-45B0-A7FA-377A447F40CB}">
      <dgm:prSet/>
      <dgm:spPr/>
    </dgm:pt>
    <dgm:pt modelId="{B222CC04-34AA-4229-AE45-A2B14395B09F}" type="sibTrans" cxnId="{12DD28CC-EE6C-45B0-A7FA-377A447F40CB}">
      <dgm:prSet/>
      <dgm:spPr/>
    </dgm:pt>
    <dgm:pt modelId="{2E1C2AF0-6B9D-43C2-A4E8-228B469B3317}" type="pres">
      <dgm:prSet presAssocID="{B402D74F-B847-490D-A7B9-DA22896F842C}" presName="linear" presStyleCnt="0">
        <dgm:presLayoutVars>
          <dgm:animLvl val="lvl"/>
          <dgm:resizeHandles val="exact"/>
        </dgm:presLayoutVars>
      </dgm:prSet>
      <dgm:spPr/>
    </dgm:pt>
    <dgm:pt modelId="{4EE68046-DA75-4234-ABC3-7827247C530B}" type="pres">
      <dgm:prSet presAssocID="{DB3CB7B4-E756-4253-8E7B-A0A9D92F166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D84406C-FDAA-4B21-9E1F-32DAB6872DC3}" type="pres">
      <dgm:prSet presAssocID="{73F0E022-CC13-4CBA-A488-2FF6779A155B}" presName="spacer" presStyleCnt="0"/>
      <dgm:spPr/>
    </dgm:pt>
    <dgm:pt modelId="{56F8BE0A-B422-4972-8141-719CCE74CF9F}" type="pres">
      <dgm:prSet presAssocID="{2209C7B0-57D4-49DB-BE68-382691D2BE9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6ADD7DE-3640-4AFA-AC08-6221A0B62BCD}" type="pres">
      <dgm:prSet presAssocID="{1EBFCD42-EFA1-42C5-BFDE-AAD53E1FB8EF}" presName="spacer" presStyleCnt="0"/>
      <dgm:spPr/>
    </dgm:pt>
    <dgm:pt modelId="{24BCE473-A3F8-492B-B04F-D1AAD9C1705B}" type="pres">
      <dgm:prSet presAssocID="{A362D24E-24D6-48C5-A96D-66AE8E3CAEA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72B2922-E19F-4CA7-8C0C-D147A414DA9E}" type="pres">
      <dgm:prSet presAssocID="{45609706-E671-4915-BDBA-A971400F3AE8}" presName="spacer" presStyleCnt="0"/>
      <dgm:spPr/>
    </dgm:pt>
    <dgm:pt modelId="{D2755551-C841-4C94-BD70-1295888FB4EE}" type="pres">
      <dgm:prSet presAssocID="{A3A0D7D6-B866-45D0-B921-A4DFDD9EA3D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A640100-E014-4E56-B8F1-A2DF5EC98871}" type="presOf" srcId="{A362D24E-24D6-48C5-A96D-66AE8E3CAEAA}" destId="{24BCE473-A3F8-492B-B04F-D1AAD9C1705B}" srcOrd="0" destOrd="0" presId="urn:microsoft.com/office/officeart/2005/8/layout/vList2"/>
    <dgm:cxn modelId="{BB166012-9D19-4FF2-8327-97B3DB4D67F3}" srcId="{B402D74F-B847-490D-A7B9-DA22896F842C}" destId="{A362D24E-24D6-48C5-A96D-66AE8E3CAEAA}" srcOrd="2" destOrd="0" parTransId="{47EDFF6B-1F72-4C66-9C7B-9BF3DBE68333}" sibTransId="{45609706-E671-4915-BDBA-A971400F3AE8}"/>
    <dgm:cxn modelId="{769AF91F-51AA-425E-A17A-DB07BC336CD0}" srcId="{B402D74F-B847-490D-A7B9-DA22896F842C}" destId="{DB3CB7B4-E756-4253-8E7B-A0A9D92F166C}" srcOrd="0" destOrd="0" parTransId="{E17C21CF-0B0B-4CFA-8A6E-DFF58457B593}" sibTransId="{73F0E022-CC13-4CBA-A488-2FF6779A155B}"/>
    <dgm:cxn modelId="{51C5092D-E8B4-4994-9BB9-256737ACD8D1}" type="presOf" srcId="{B402D74F-B847-490D-A7B9-DA22896F842C}" destId="{2E1C2AF0-6B9D-43C2-A4E8-228B469B3317}" srcOrd="0" destOrd="0" presId="urn:microsoft.com/office/officeart/2005/8/layout/vList2"/>
    <dgm:cxn modelId="{2026A32E-00D5-4801-854E-357651DB674A}" type="presOf" srcId="{A3A0D7D6-B866-45D0-B921-A4DFDD9EA3D1}" destId="{D2755551-C841-4C94-BD70-1295888FB4EE}" srcOrd="0" destOrd="0" presId="urn:microsoft.com/office/officeart/2005/8/layout/vList2"/>
    <dgm:cxn modelId="{66C6646A-BCD3-47E5-85D5-5002508EE59F}" type="presOf" srcId="{2209C7B0-57D4-49DB-BE68-382691D2BE99}" destId="{56F8BE0A-B422-4972-8141-719CCE74CF9F}" srcOrd="0" destOrd="0" presId="urn:microsoft.com/office/officeart/2005/8/layout/vList2"/>
    <dgm:cxn modelId="{4AF7ED4C-2BA2-413F-A8F2-F5E08701729E}" type="presOf" srcId="{DB3CB7B4-E756-4253-8E7B-A0A9D92F166C}" destId="{4EE68046-DA75-4234-ABC3-7827247C530B}" srcOrd="0" destOrd="0" presId="urn:microsoft.com/office/officeart/2005/8/layout/vList2"/>
    <dgm:cxn modelId="{12DD28CC-EE6C-45B0-A7FA-377A447F40CB}" srcId="{B402D74F-B847-490D-A7B9-DA22896F842C}" destId="{A3A0D7D6-B866-45D0-B921-A4DFDD9EA3D1}" srcOrd="3" destOrd="0" parTransId="{75CBEBED-2D35-4C45-8592-4F9A42D13813}" sibTransId="{B222CC04-34AA-4229-AE45-A2B14395B09F}"/>
    <dgm:cxn modelId="{B36185F0-CF89-4B28-B016-DF3109E78559}" srcId="{B402D74F-B847-490D-A7B9-DA22896F842C}" destId="{2209C7B0-57D4-49DB-BE68-382691D2BE99}" srcOrd="1" destOrd="0" parTransId="{695BF27C-CFDA-430F-BE7F-B72F016AA273}" sibTransId="{1EBFCD42-EFA1-42C5-BFDE-AAD53E1FB8EF}"/>
    <dgm:cxn modelId="{CF0084BD-B57F-46F6-88A8-4B40A83DB613}" type="presParOf" srcId="{2E1C2AF0-6B9D-43C2-A4E8-228B469B3317}" destId="{4EE68046-DA75-4234-ABC3-7827247C530B}" srcOrd="0" destOrd="0" presId="urn:microsoft.com/office/officeart/2005/8/layout/vList2"/>
    <dgm:cxn modelId="{89F3930F-151E-49A0-B864-14CD3CD8915D}" type="presParOf" srcId="{2E1C2AF0-6B9D-43C2-A4E8-228B469B3317}" destId="{7D84406C-FDAA-4B21-9E1F-32DAB6872DC3}" srcOrd="1" destOrd="0" presId="urn:microsoft.com/office/officeart/2005/8/layout/vList2"/>
    <dgm:cxn modelId="{D90BCA30-7F12-4D1F-B072-D26CEBE5ED18}" type="presParOf" srcId="{2E1C2AF0-6B9D-43C2-A4E8-228B469B3317}" destId="{56F8BE0A-B422-4972-8141-719CCE74CF9F}" srcOrd="2" destOrd="0" presId="urn:microsoft.com/office/officeart/2005/8/layout/vList2"/>
    <dgm:cxn modelId="{512D337E-BA10-4A42-98E6-EDCF56520A96}" type="presParOf" srcId="{2E1C2AF0-6B9D-43C2-A4E8-228B469B3317}" destId="{C6ADD7DE-3640-4AFA-AC08-6221A0B62BCD}" srcOrd="3" destOrd="0" presId="urn:microsoft.com/office/officeart/2005/8/layout/vList2"/>
    <dgm:cxn modelId="{2DBD8B1B-83C5-4F0E-98E8-F36068A87813}" type="presParOf" srcId="{2E1C2AF0-6B9D-43C2-A4E8-228B469B3317}" destId="{24BCE473-A3F8-492B-B04F-D1AAD9C1705B}" srcOrd="4" destOrd="0" presId="urn:microsoft.com/office/officeart/2005/8/layout/vList2"/>
    <dgm:cxn modelId="{39BC6066-00DE-4A31-B27F-1B5B2FA55CC3}" type="presParOf" srcId="{2E1C2AF0-6B9D-43C2-A4E8-228B469B3317}" destId="{172B2922-E19F-4CA7-8C0C-D147A414DA9E}" srcOrd="5" destOrd="0" presId="urn:microsoft.com/office/officeart/2005/8/layout/vList2"/>
    <dgm:cxn modelId="{50CD5F00-EF4D-4C07-B268-D0224BF2084A}" type="presParOf" srcId="{2E1C2AF0-6B9D-43C2-A4E8-228B469B3317}" destId="{D2755551-C841-4C94-BD70-1295888FB4E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3F2388B-A2F5-4784-8137-1E21066F800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A0AF4EE-6412-4C9A-8870-F385A591B71B}">
      <dgm:prSet/>
      <dgm:spPr/>
      <dgm:t>
        <a:bodyPr/>
        <a:lstStyle/>
        <a:p>
          <a:pPr rtl="0"/>
          <a:r>
            <a:rPr lang="en-US" b="1" dirty="0"/>
            <a:t>AM SIGNIFICANTLY REDUCE HUMAN LABOUR</a:t>
          </a:r>
          <a:r>
            <a:rPr lang="en-US" b="1" dirty="0">
              <a:latin typeface="Seaford"/>
            </a:rPr>
            <a:t> </a:t>
          </a:r>
          <a:endParaRPr lang="en-US" b="1" dirty="0"/>
        </a:p>
      </dgm:t>
    </dgm:pt>
    <dgm:pt modelId="{24AD54DB-1475-4DAF-9691-7D0639F94FDD}" type="parTrans" cxnId="{4EFFCD44-4451-436D-890F-707E796D0EDF}">
      <dgm:prSet/>
      <dgm:spPr/>
      <dgm:t>
        <a:bodyPr/>
        <a:lstStyle/>
        <a:p>
          <a:endParaRPr lang="en-US"/>
        </a:p>
      </dgm:t>
    </dgm:pt>
    <dgm:pt modelId="{1A5B2F08-6F4F-4B6C-9D1D-F2C24ECBB8B0}" type="sibTrans" cxnId="{4EFFCD44-4451-436D-890F-707E796D0EDF}">
      <dgm:prSet/>
      <dgm:spPr/>
      <dgm:t>
        <a:bodyPr/>
        <a:lstStyle/>
        <a:p>
          <a:endParaRPr lang="en-US"/>
        </a:p>
      </dgm:t>
    </dgm:pt>
    <dgm:pt modelId="{3F93CAE7-B051-45EE-9A96-41B40603E203}">
      <dgm:prSet/>
      <dgm:spPr/>
      <dgm:t>
        <a:bodyPr/>
        <a:lstStyle/>
        <a:p>
          <a:r>
            <a:rPr lang="en-US" b="1" dirty="0"/>
            <a:t>CONVENTIONAL INDUSTRIAL MANUFACTURING REQUIRE VERY HIGH NUMBER OF LABOUR FOR EACH WORK</a:t>
          </a:r>
        </a:p>
      </dgm:t>
    </dgm:pt>
    <dgm:pt modelId="{101CF99C-73CF-494B-A915-E3D843D2A2F3}" type="parTrans" cxnId="{74DD48C1-EBCD-4911-9BA5-D70D11D65B21}">
      <dgm:prSet/>
      <dgm:spPr/>
      <dgm:t>
        <a:bodyPr/>
        <a:lstStyle/>
        <a:p>
          <a:endParaRPr lang="en-US"/>
        </a:p>
      </dgm:t>
    </dgm:pt>
    <dgm:pt modelId="{D208CBA2-8A78-4655-B020-720D5F776836}" type="sibTrans" cxnId="{74DD48C1-EBCD-4911-9BA5-D70D11D65B21}">
      <dgm:prSet/>
      <dgm:spPr/>
      <dgm:t>
        <a:bodyPr/>
        <a:lstStyle/>
        <a:p>
          <a:endParaRPr lang="en-US"/>
        </a:p>
      </dgm:t>
    </dgm:pt>
    <dgm:pt modelId="{24ADF498-97E0-48AC-BDAC-06D06F554554}">
      <dgm:prSet/>
      <dgm:spPr/>
      <dgm:t>
        <a:bodyPr/>
        <a:lstStyle/>
        <a:p>
          <a:r>
            <a:rPr lang="en-US" b="1" dirty="0"/>
            <a:t>AM REQUIRE VERY LESS TIME COMPARING WITH OTHER MANUFACTURING PROCESSES</a:t>
          </a:r>
        </a:p>
      </dgm:t>
    </dgm:pt>
    <dgm:pt modelId="{94C00167-E825-4166-90A4-CEBB66FFF7C1}" type="parTrans" cxnId="{9DBC3F3C-50C2-42C9-B26E-7579470BC1BA}">
      <dgm:prSet/>
      <dgm:spPr/>
      <dgm:t>
        <a:bodyPr/>
        <a:lstStyle/>
        <a:p>
          <a:endParaRPr lang="en-US"/>
        </a:p>
      </dgm:t>
    </dgm:pt>
    <dgm:pt modelId="{5915F2B8-82FB-45CA-A4DE-068947657AFA}" type="sibTrans" cxnId="{9DBC3F3C-50C2-42C9-B26E-7579470BC1BA}">
      <dgm:prSet/>
      <dgm:spPr/>
      <dgm:t>
        <a:bodyPr/>
        <a:lstStyle/>
        <a:p>
          <a:endParaRPr lang="en-US"/>
        </a:p>
      </dgm:t>
    </dgm:pt>
    <dgm:pt modelId="{D74B206E-7872-4B0F-B8B8-B9704A925E18}">
      <dgm:prSet/>
      <dgm:spPr/>
      <dgm:t>
        <a:bodyPr/>
        <a:lstStyle/>
        <a:p>
          <a:r>
            <a:rPr lang="en-US" b="1" dirty="0"/>
            <a:t>IT IS SAID THAT A STATOR PLATOR USING MACHINING AND MILLING PROCESS TAKE 4  MONTHS WHILE AM REQUIRES JUST 1 WEEK</a:t>
          </a:r>
        </a:p>
      </dgm:t>
    </dgm:pt>
    <dgm:pt modelId="{28C3DF1B-C7C1-4AE1-AE22-5403ED731B4C}" type="parTrans" cxnId="{CC81F17A-D1AD-40CA-91EC-9A6548995676}">
      <dgm:prSet/>
      <dgm:spPr/>
      <dgm:t>
        <a:bodyPr/>
        <a:lstStyle/>
        <a:p>
          <a:endParaRPr lang="en-US"/>
        </a:p>
      </dgm:t>
    </dgm:pt>
    <dgm:pt modelId="{6C05AD8C-6663-46D5-813E-BF791797356B}" type="sibTrans" cxnId="{CC81F17A-D1AD-40CA-91EC-9A6548995676}">
      <dgm:prSet/>
      <dgm:spPr/>
      <dgm:t>
        <a:bodyPr/>
        <a:lstStyle/>
        <a:p>
          <a:endParaRPr lang="en-US"/>
        </a:p>
      </dgm:t>
    </dgm:pt>
    <dgm:pt modelId="{02C6064B-F523-4D36-8B69-76ED75BCDF70}" type="pres">
      <dgm:prSet presAssocID="{C3F2388B-A2F5-4784-8137-1E21066F8002}" presName="linear" presStyleCnt="0">
        <dgm:presLayoutVars>
          <dgm:animLvl val="lvl"/>
          <dgm:resizeHandles val="exact"/>
        </dgm:presLayoutVars>
      </dgm:prSet>
      <dgm:spPr/>
    </dgm:pt>
    <dgm:pt modelId="{DD0D5119-EED0-4774-9304-C8C359010D15}" type="pres">
      <dgm:prSet presAssocID="{3A0AF4EE-6412-4C9A-8870-F385A591B71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F29F750-82EC-45F9-8A65-092F87D55CA4}" type="pres">
      <dgm:prSet presAssocID="{1A5B2F08-6F4F-4B6C-9D1D-F2C24ECBB8B0}" presName="spacer" presStyleCnt="0"/>
      <dgm:spPr/>
    </dgm:pt>
    <dgm:pt modelId="{61F93F6E-7F80-4B98-9643-EE84C9967000}" type="pres">
      <dgm:prSet presAssocID="{3F93CAE7-B051-45EE-9A96-41B40603E20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7B7EC2D-3319-46D3-B951-2D112F6F505E}" type="pres">
      <dgm:prSet presAssocID="{D208CBA2-8A78-4655-B020-720D5F776836}" presName="spacer" presStyleCnt="0"/>
      <dgm:spPr/>
    </dgm:pt>
    <dgm:pt modelId="{BD6F216D-F2B1-48CC-94D9-9C20467FC1D0}" type="pres">
      <dgm:prSet presAssocID="{24ADF498-97E0-48AC-BDAC-06D06F55455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977CF67-BD27-458D-93BC-BDF2E375C9EF}" type="pres">
      <dgm:prSet presAssocID="{5915F2B8-82FB-45CA-A4DE-068947657AFA}" presName="spacer" presStyleCnt="0"/>
      <dgm:spPr/>
    </dgm:pt>
    <dgm:pt modelId="{2460BF46-0678-416A-936D-B71432BDE68B}" type="pres">
      <dgm:prSet presAssocID="{D74B206E-7872-4B0F-B8B8-B9704A925E1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715501F-9A9B-464B-A70A-D5F5709D263B}" type="presOf" srcId="{3F93CAE7-B051-45EE-9A96-41B40603E203}" destId="{61F93F6E-7F80-4B98-9643-EE84C9967000}" srcOrd="0" destOrd="0" presId="urn:microsoft.com/office/officeart/2005/8/layout/vList2"/>
    <dgm:cxn modelId="{9DBC3F3C-50C2-42C9-B26E-7579470BC1BA}" srcId="{C3F2388B-A2F5-4784-8137-1E21066F8002}" destId="{24ADF498-97E0-48AC-BDAC-06D06F554554}" srcOrd="2" destOrd="0" parTransId="{94C00167-E825-4166-90A4-CEBB66FFF7C1}" sibTransId="{5915F2B8-82FB-45CA-A4DE-068947657AFA}"/>
    <dgm:cxn modelId="{4EFFCD44-4451-436D-890F-707E796D0EDF}" srcId="{C3F2388B-A2F5-4784-8137-1E21066F8002}" destId="{3A0AF4EE-6412-4C9A-8870-F385A591B71B}" srcOrd="0" destOrd="0" parTransId="{24AD54DB-1475-4DAF-9691-7D0639F94FDD}" sibTransId="{1A5B2F08-6F4F-4B6C-9D1D-F2C24ECBB8B0}"/>
    <dgm:cxn modelId="{CC81F17A-D1AD-40CA-91EC-9A6548995676}" srcId="{C3F2388B-A2F5-4784-8137-1E21066F8002}" destId="{D74B206E-7872-4B0F-B8B8-B9704A925E18}" srcOrd="3" destOrd="0" parTransId="{28C3DF1B-C7C1-4AE1-AE22-5403ED731B4C}" sibTransId="{6C05AD8C-6663-46D5-813E-BF791797356B}"/>
    <dgm:cxn modelId="{86A04186-F95F-47B6-851A-28D694A347D9}" type="presOf" srcId="{24ADF498-97E0-48AC-BDAC-06D06F554554}" destId="{BD6F216D-F2B1-48CC-94D9-9C20467FC1D0}" srcOrd="0" destOrd="0" presId="urn:microsoft.com/office/officeart/2005/8/layout/vList2"/>
    <dgm:cxn modelId="{1555DA99-A624-45BA-97D7-604B9206EF78}" type="presOf" srcId="{D74B206E-7872-4B0F-B8B8-B9704A925E18}" destId="{2460BF46-0678-416A-936D-B71432BDE68B}" srcOrd="0" destOrd="0" presId="urn:microsoft.com/office/officeart/2005/8/layout/vList2"/>
    <dgm:cxn modelId="{74DD48C1-EBCD-4911-9BA5-D70D11D65B21}" srcId="{C3F2388B-A2F5-4784-8137-1E21066F8002}" destId="{3F93CAE7-B051-45EE-9A96-41B40603E203}" srcOrd="1" destOrd="0" parTransId="{101CF99C-73CF-494B-A915-E3D843D2A2F3}" sibTransId="{D208CBA2-8A78-4655-B020-720D5F776836}"/>
    <dgm:cxn modelId="{D62E33C7-C330-47D0-B913-9D466E20F30B}" type="presOf" srcId="{3A0AF4EE-6412-4C9A-8870-F385A591B71B}" destId="{DD0D5119-EED0-4774-9304-C8C359010D15}" srcOrd="0" destOrd="0" presId="urn:microsoft.com/office/officeart/2005/8/layout/vList2"/>
    <dgm:cxn modelId="{4B11BDE6-2620-46B1-B5C7-11061FAF06A7}" type="presOf" srcId="{C3F2388B-A2F5-4784-8137-1E21066F8002}" destId="{02C6064B-F523-4D36-8B69-76ED75BCDF70}" srcOrd="0" destOrd="0" presId="urn:microsoft.com/office/officeart/2005/8/layout/vList2"/>
    <dgm:cxn modelId="{912329C1-2483-4BC1-9DBA-79D9606E8912}" type="presParOf" srcId="{02C6064B-F523-4D36-8B69-76ED75BCDF70}" destId="{DD0D5119-EED0-4774-9304-C8C359010D15}" srcOrd="0" destOrd="0" presId="urn:microsoft.com/office/officeart/2005/8/layout/vList2"/>
    <dgm:cxn modelId="{A9586689-5960-4D25-A3E5-CF615FDC9BC7}" type="presParOf" srcId="{02C6064B-F523-4D36-8B69-76ED75BCDF70}" destId="{FF29F750-82EC-45F9-8A65-092F87D55CA4}" srcOrd="1" destOrd="0" presId="urn:microsoft.com/office/officeart/2005/8/layout/vList2"/>
    <dgm:cxn modelId="{59611BFB-89AC-43FB-95DD-66255E4E278E}" type="presParOf" srcId="{02C6064B-F523-4D36-8B69-76ED75BCDF70}" destId="{61F93F6E-7F80-4B98-9643-EE84C9967000}" srcOrd="2" destOrd="0" presId="urn:microsoft.com/office/officeart/2005/8/layout/vList2"/>
    <dgm:cxn modelId="{A3892BDA-CDE5-48FA-A9EA-C029604A7EE1}" type="presParOf" srcId="{02C6064B-F523-4D36-8B69-76ED75BCDF70}" destId="{57B7EC2D-3319-46D3-B951-2D112F6F505E}" srcOrd="3" destOrd="0" presId="urn:microsoft.com/office/officeart/2005/8/layout/vList2"/>
    <dgm:cxn modelId="{F7955D78-14A0-49CD-84ED-B4D5999A7D03}" type="presParOf" srcId="{02C6064B-F523-4D36-8B69-76ED75BCDF70}" destId="{BD6F216D-F2B1-48CC-94D9-9C20467FC1D0}" srcOrd="4" destOrd="0" presId="urn:microsoft.com/office/officeart/2005/8/layout/vList2"/>
    <dgm:cxn modelId="{72E0F5D9-53E3-4457-AB9D-BF4EEC05F8AD}" type="presParOf" srcId="{02C6064B-F523-4D36-8B69-76ED75BCDF70}" destId="{5977CF67-BD27-458D-93BC-BDF2E375C9EF}" srcOrd="5" destOrd="0" presId="urn:microsoft.com/office/officeart/2005/8/layout/vList2"/>
    <dgm:cxn modelId="{D8F194FD-BAEC-4CE2-B29B-496E8E55EC64}" type="presParOf" srcId="{02C6064B-F523-4D36-8B69-76ED75BCDF70}" destId="{2460BF46-0678-416A-936D-B71432BDE68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F531AEB-901C-42B9-BA68-86E9B20FE45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90D665-32E4-4AE8-834D-474AA4723F62}">
      <dgm:prSet/>
      <dgm:spPr/>
      <dgm:t>
        <a:bodyPr/>
        <a:lstStyle/>
        <a:p>
          <a:r>
            <a:rPr lang="en-US" b="1" dirty="0"/>
            <a:t>VERY CRUCIAL IN ELECRTICAL MACHINES</a:t>
          </a:r>
        </a:p>
      </dgm:t>
    </dgm:pt>
    <dgm:pt modelId="{42E16109-DF0F-4909-8E4F-2529150E911D}" type="parTrans" cxnId="{94E3EBDB-244C-4C93-BC42-EB453A15B812}">
      <dgm:prSet/>
      <dgm:spPr/>
      <dgm:t>
        <a:bodyPr/>
        <a:lstStyle/>
        <a:p>
          <a:endParaRPr lang="en-US"/>
        </a:p>
      </dgm:t>
    </dgm:pt>
    <dgm:pt modelId="{C33D78F8-AD9E-490D-8114-6F936F73956C}" type="sibTrans" cxnId="{94E3EBDB-244C-4C93-BC42-EB453A15B812}">
      <dgm:prSet/>
      <dgm:spPr/>
      <dgm:t>
        <a:bodyPr/>
        <a:lstStyle/>
        <a:p>
          <a:endParaRPr lang="en-US"/>
        </a:p>
      </dgm:t>
    </dgm:pt>
    <dgm:pt modelId="{4A14B576-D3F4-4B62-9832-EE3121624522}">
      <dgm:prSet/>
      <dgm:spPr/>
      <dgm:t>
        <a:bodyPr/>
        <a:lstStyle/>
        <a:p>
          <a:r>
            <a:rPr lang="en-US" b="1" dirty="0"/>
            <a:t>AM REDUCES WEIGHT OF OVERAL MACHINE GIVING MORE MECHANICAL STABILITY</a:t>
          </a:r>
        </a:p>
      </dgm:t>
    </dgm:pt>
    <dgm:pt modelId="{4A414942-6674-47E0-83E3-6F70812E107A}" type="parTrans" cxnId="{4A7233EB-0231-42AE-9BDA-C28DEF641F3C}">
      <dgm:prSet/>
      <dgm:spPr/>
      <dgm:t>
        <a:bodyPr/>
        <a:lstStyle/>
        <a:p>
          <a:endParaRPr lang="en-US"/>
        </a:p>
      </dgm:t>
    </dgm:pt>
    <dgm:pt modelId="{A44DD72B-3BCD-4161-83EB-16B26AC9E857}" type="sibTrans" cxnId="{4A7233EB-0231-42AE-9BDA-C28DEF641F3C}">
      <dgm:prSet/>
      <dgm:spPr/>
      <dgm:t>
        <a:bodyPr/>
        <a:lstStyle/>
        <a:p>
          <a:endParaRPr lang="en-US"/>
        </a:p>
      </dgm:t>
    </dgm:pt>
    <dgm:pt modelId="{6EE0DBA5-BE4D-4A38-9FFB-A27B7724C444}">
      <dgm:prSet/>
      <dgm:spPr/>
      <dgm:t>
        <a:bodyPr/>
        <a:lstStyle/>
        <a:p>
          <a:r>
            <a:rPr lang="en-US" b="1" dirty="0"/>
            <a:t>HIGH DESIGN FREEDOM ESTABLISHES SCOPE FOR WEIGHT REDUCTION AND MECHANICAL STABILITY</a:t>
          </a:r>
        </a:p>
      </dgm:t>
    </dgm:pt>
    <dgm:pt modelId="{C84FFDBC-A873-4263-9CEC-623C90C36665}" type="parTrans" cxnId="{A37B39D9-DC4C-4F3B-ABB8-AEB173CEF4E1}">
      <dgm:prSet/>
      <dgm:spPr/>
      <dgm:t>
        <a:bodyPr/>
        <a:lstStyle/>
        <a:p>
          <a:endParaRPr lang="en-US"/>
        </a:p>
      </dgm:t>
    </dgm:pt>
    <dgm:pt modelId="{3469DF70-E966-433A-8435-1F1284826792}" type="sibTrans" cxnId="{A37B39D9-DC4C-4F3B-ABB8-AEB173CEF4E1}">
      <dgm:prSet/>
      <dgm:spPr/>
      <dgm:t>
        <a:bodyPr/>
        <a:lstStyle/>
        <a:p>
          <a:endParaRPr lang="en-US"/>
        </a:p>
      </dgm:t>
    </dgm:pt>
    <dgm:pt modelId="{C03F77A4-AD3D-435C-A966-D4AAB7112164}">
      <dgm:prSet phldr="0"/>
      <dgm:spPr/>
      <dgm:t>
        <a:bodyPr/>
        <a:lstStyle/>
        <a:p>
          <a:pPr rtl="0"/>
          <a:r>
            <a:rPr lang="en-US" b="1" dirty="0">
              <a:latin typeface="Seaford"/>
            </a:rPr>
            <a:t>SCOPE OF INTEGRATED COOLING SYSTEMS AFFECTS MECHANICAL STABILITY</a:t>
          </a:r>
        </a:p>
      </dgm:t>
    </dgm:pt>
    <dgm:pt modelId="{F20BA5F4-8EE0-42A8-ADA5-3FF4DC92BAC3}" type="parTrans" cxnId="{3B587441-61F7-46E6-BECA-E45BB7C22D18}">
      <dgm:prSet/>
      <dgm:spPr/>
    </dgm:pt>
    <dgm:pt modelId="{A0E1BE15-3DAE-477F-8008-1201DE97412B}" type="sibTrans" cxnId="{3B587441-61F7-46E6-BECA-E45BB7C22D18}">
      <dgm:prSet/>
      <dgm:spPr/>
    </dgm:pt>
    <dgm:pt modelId="{64F9E5C9-4A37-45BC-AD90-BFE257FD64D0}" type="pres">
      <dgm:prSet presAssocID="{3F531AEB-901C-42B9-BA68-86E9B20FE459}" presName="linear" presStyleCnt="0">
        <dgm:presLayoutVars>
          <dgm:animLvl val="lvl"/>
          <dgm:resizeHandles val="exact"/>
        </dgm:presLayoutVars>
      </dgm:prSet>
      <dgm:spPr/>
    </dgm:pt>
    <dgm:pt modelId="{E1DF444E-5419-4439-8C37-7F3A595CD49B}" type="pres">
      <dgm:prSet presAssocID="{D990D665-32E4-4AE8-834D-474AA4723F6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85E7EA9-6710-4227-A173-00B2F40985C2}" type="pres">
      <dgm:prSet presAssocID="{C33D78F8-AD9E-490D-8114-6F936F73956C}" presName="spacer" presStyleCnt="0"/>
      <dgm:spPr/>
    </dgm:pt>
    <dgm:pt modelId="{C8ED06B1-BECC-4790-ABEA-A034A611B74C}" type="pres">
      <dgm:prSet presAssocID="{4A14B576-D3F4-4B62-9832-EE312162452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9CDAD4D-C558-421A-AC03-2CF62066FB56}" type="pres">
      <dgm:prSet presAssocID="{A44DD72B-3BCD-4161-83EB-16B26AC9E857}" presName="spacer" presStyleCnt="0"/>
      <dgm:spPr/>
    </dgm:pt>
    <dgm:pt modelId="{B75E592F-13DF-48BA-A4C1-69D015904A31}" type="pres">
      <dgm:prSet presAssocID="{6EE0DBA5-BE4D-4A38-9FFB-A27B7724C44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EE2FEA4-584B-41E4-9281-F9B78F5823F6}" type="pres">
      <dgm:prSet presAssocID="{3469DF70-E966-433A-8435-1F1284826792}" presName="spacer" presStyleCnt="0"/>
      <dgm:spPr/>
    </dgm:pt>
    <dgm:pt modelId="{B329057B-351F-4159-B68A-6086FD4FAB31}" type="pres">
      <dgm:prSet presAssocID="{C03F77A4-AD3D-435C-A966-D4AAB711216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2A54427-95EC-49FF-9450-6F24500D8E4C}" type="presOf" srcId="{3F531AEB-901C-42B9-BA68-86E9B20FE459}" destId="{64F9E5C9-4A37-45BC-AD90-BFE257FD64D0}" srcOrd="0" destOrd="0" presId="urn:microsoft.com/office/officeart/2005/8/layout/vList2"/>
    <dgm:cxn modelId="{41100929-8AF1-46D0-B30F-1326BED1C3C6}" type="presOf" srcId="{C03F77A4-AD3D-435C-A966-D4AAB7112164}" destId="{B329057B-351F-4159-B68A-6086FD4FAB31}" srcOrd="0" destOrd="0" presId="urn:microsoft.com/office/officeart/2005/8/layout/vList2"/>
    <dgm:cxn modelId="{31B8FB29-CFEB-49DF-8759-E09DF3CAA757}" type="presOf" srcId="{D990D665-32E4-4AE8-834D-474AA4723F62}" destId="{E1DF444E-5419-4439-8C37-7F3A595CD49B}" srcOrd="0" destOrd="0" presId="urn:microsoft.com/office/officeart/2005/8/layout/vList2"/>
    <dgm:cxn modelId="{3B587441-61F7-46E6-BECA-E45BB7C22D18}" srcId="{3F531AEB-901C-42B9-BA68-86E9B20FE459}" destId="{C03F77A4-AD3D-435C-A966-D4AAB7112164}" srcOrd="3" destOrd="0" parTransId="{F20BA5F4-8EE0-42A8-ADA5-3FF4DC92BAC3}" sibTransId="{A0E1BE15-3DAE-477F-8008-1201DE97412B}"/>
    <dgm:cxn modelId="{EAC564A4-EC3F-420F-9F28-7D9627383319}" type="presOf" srcId="{4A14B576-D3F4-4B62-9832-EE3121624522}" destId="{C8ED06B1-BECC-4790-ABEA-A034A611B74C}" srcOrd="0" destOrd="0" presId="urn:microsoft.com/office/officeart/2005/8/layout/vList2"/>
    <dgm:cxn modelId="{A37B39D9-DC4C-4F3B-ABB8-AEB173CEF4E1}" srcId="{3F531AEB-901C-42B9-BA68-86E9B20FE459}" destId="{6EE0DBA5-BE4D-4A38-9FFB-A27B7724C444}" srcOrd="2" destOrd="0" parTransId="{C84FFDBC-A873-4263-9CEC-623C90C36665}" sibTransId="{3469DF70-E966-433A-8435-1F1284826792}"/>
    <dgm:cxn modelId="{94E3EBDB-244C-4C93-BC42-EB453A15B812}" srcId="{3F531AEB-901C-42B9-BA68-86E9B20FE459}" destId="{D990D665-32E4-4AE8-834D-474AA4723F62}" srcOrd="0" destOrd="0" parTransId="{42E16109-DF0F-4909-8E4F-2529150E911D}" sibTransId="{C33D78F8-AD9E-490D-8114-6F936F73956C}"/>
    <dgm:cxn modelId="{8C7241E0-B0D7-4A76-BB99-36AFC01AB64E}" type="presOf" srcId="{6EE0DBA5-BE4D-4A38-9FFB-A27B7724C444}" destId="{B75E592F-13DF-48BA-A4C1-69D015904A31}" srcOrd="0" destOrd="0" presId="urn:microsoft.com/office/officeart/2005/8/layout/vList2"/>
    <dgm:cxn modelId="{4A7233EB-0231-42AE-9BDA-C28DEF641F3C}" srcId="{3F531AEB-901C-42B9-BA68-86E9B20FE459}" destId="{4A14B576-D3F4-4B62-9832-EE3121624522}" srcOrd="1" destOrd="0" parTransId="{4A414942-6674-47E0-83E3-6F70812E107A}" sibTransId="{A44DD72B-3BCD-4161-83EB-16B26AC9E857}"/>
    <dgm:cxn modelId="{08AAA1A2-5764-42E8-B9C1-3625D05FC1E0}" type="presParOf" srcId="{64F9E5C9-4A37-45BC-AD90-BFE257FD64D0}" destId="{E1DF444E-5419-4439-8C37-7F3A595CD49B}" srcOrd="0" destOrd="0" presId="urn:microsoft.com/office/officeart/2005/8/layout/vList2"/>
    <dgm:cxn modelId="{39EF8CF5-97EA-4653-9DE0-2DDA37F39D34}" type="presParOf" srcId="{64F9E5C9-4A37-45BC-AD90-BFE257FD64D0}" destId="{B85E7EA9-6710-4227-A173-00B2F40985C2}" srcOrd="1" destOrd="0" presId="urn:microsoft.com/office/officeart/2005/8/layout/vList2"/>
    <dgm:cxn modelId="{17703992-A7CC-499C-8A43-2C67E31FE6F1}" type="presParOf" srcId="{64F9E5C9-4A37-45BC-AD90-BFE257FD64D0}" destId="{C8ED06B1-BECC-4790-ABEA-A034A611B74C}" srcOrd="2" destOrd="0" presId="urn:microsoft.com/office/officeart/2005/8/layout/vList2"/>
    <dgm:cxn modelId="{01B2F4F8-E86D-4564-9ECF-07C455B4122D}" type="presParOf" srcId="{64F9E5C9-4A37-45BC-AD90-BFE257FD64D0}" destId="{79CDAD4D-C558-421A-AC03-2CF62066FB56}" srcOrd="3" destOrd="0" presId="urn:microsoft.com/office/officeart/2005/8/layout/vList2"/>
    <dgm:cxn modelId="{2CA40C78-05C0-4FA4-8368-551B35B3CF3E}" type="presParOf" srcId="{64F9E5C9-4A37-45BC-AD90-BFE257FD64D0}" destId="{B75E592F-13DF-48BA-A4C1-69D015904A31}" srcOrd="4" destOrd="0" presId="urn:microsoft.com/office/officeart/2005/8/layout/vList2"/>
    <dgm:cxn modelId="{F044876D-0E28-4559-908F-1595D1B2556E}" type="presParOf" srcId="{64F9E5C9-4A37-45BC-AD90-BFE257FD64D0}" destId="{4EE2FEA4-584B-41E4-9281-F9B78F5823F6}" srcOrd="5" destOrd="0" presId="urn:microsoft.com/office/officeart/2005/8/layout/vList2"/>
    <dgm:cxn modelId="{D7317BD1-5435-4396-A540-1F6665A2E899}" type="presParOf" srcId="{64F9E5C9-4A37-45BC-AD90-BFE257FD64D0}" destId="{B329057B-351F-4159-B68A-6086FD4FAB3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28F678D-FF75-4A59-9C7A-BA03F1136B6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7038B21-AC41-444C-B69B-24F63140F72F}">
      <dgm:prSet/>
      <dgm:spPr/>
      <dgm:t>
        <a:bodyPr/>
        <a:lstStyle/>
        <a:p>
          <a:pPr rtl="0"/>
          <a:r>
            <a:rPr lang="en-US" b="1" dirty="0">
              <a:latin typeface="Seaford"/>
            </a:rPr>
            <a:t> TRANSFORMER</a:t>
          </a:r>
          <a:r>
            <a:rPr lang="en-US" b="1" dirty="0"/>
            <a:t>  OF   </a:t>
          </a:r>
          <a:r>
            <a:rPr lang="en-US" b="1" dirty="0">
              <a:latin typeface="Seaford"/>
            </a:rPr>
            <a:t>SMALL</a:t>
          </a:r>
          <a:r>
            <a:rPr lang="en-US" b="1" dirty="0"/>
            <a:t> RATING TAKEN AND SIMILAR DESIGN  ANALYSED TO MAKE A COMPLETELY FUNCTIONAL AM MANUFACTURED TRASNFORMER.</a:t>
          </a:r>
          <a:endParaRPr lang="en-US" dirty="0"/>
        </a:p>
      </dgm:t>
    </dgm:pt>
    <dgm:pt modelId="{D8E48449-B8D5-446F-A25D-0CD8BA77F336}" type="parTrans" cxnId="{2CA5D640-5F9D-4971-A303-E83CF46DFAEB}">
      <dgm:prSet/>
      <dgm:spPr/>
      <dgm:t>
        <a:bodyPr/>
        <a:lstStyle/>
        <a:p>
          <a:endParaRPr lang="en-US"/>
        </a:p>
      </dgm:t>
    </dgm:pt>
    <dgm:pt modelId="{51810D38-6341-466E-A1A2-091445F6B5A3}" type="sibTrans" cxnId="{2CA5D640-5F9D-4971-A303-E83CF46DFAEB}">
      <dgm:prSet/>
      <dgm:spPr/>
      <dgm:t>
        <a:bodyPr/>
        <a:lstStyle/>
        <a:p>
          <a:endParaRPr lang="en-US"/>
        </a:p>
      </dgm:t>
    </dgm:pt>
    <dgm:pt modelId="{9C5F791F-F25B-4FC2-A4F0-E3ABE7FE6E5A}">
      <dgm:prSet/>
      <dgm:spPr/>
      <dgm:t>
        <a:bodyPr/>
        <a:lstStyle/>
        <a:p>
          <a:r>
            <a:rPr lang="en-US" b="1" dirty="0"/>
            <a:t>HERE NO TOPOLOGY OPTIMISATION OR OTHER UPCOMING STRATGIES  EMPLOYED</a:t>
          </a:r>
          <a:endParaRPr lang="en-US" dirty="0"/>
        </a:p>
      </dgm:t>
    </dgm:pt>
    <dgm:pt modelId="{3D4FC4B3-E127-4EC9-B46C-5625535BB928}" type="parTrans" cxnId="{19BA9770-83B9-4DFC-A89E-C7985FEA9FEF}">
      <dgm:prSet/>
      <dgm:spPr/>
      <dgm:t>
        <a:bodyPr/>
        <a:lstStyle/>
        <a:p>
          <a:endParaRPr lang="en-US"/>
        </a:p>
      </dgm:t>
    </dgm:pt>
    <dgm:pt modelId="{69142BAD-29E8-4397-BCF3-13F318A5B874}" type="sibTrans" cxnId="{19BA9770-83B9-4DFC-A89E-C7985FEA9FEF}">
      <dgm:prSet/>
      <dgm:spPr/>
      <dgm:t>
        <a:bodyPr/>
        <a:lstStyle/>
        <a:p>
          <a:endParaRPr lang="en-US"/>
        </a:p>
      </dgm:t>
    </dgm:pt>
    <dgm:pt modelId="{667B97F4-B9DB-40DB-A48E-44F28109C113}">
      <dgm:prSet/>
      <dgm:spPr/>
      <dgm:t>
        <a:bodyPr/>
        <a:lstStyle/>
        <a:p>
          <a:r>
            <a:rPr lang="en-US" b="1" dirty="0"/>
            <a:t>FOR SAKE OF EASIER COMPARISON DIRECT PARAMETER VARIATIONS  WITH SIMILAR MATERIAL USAGE AND WITH THE ONLY CHANGE OF CORE  MANUFACTURING</a:t>
          </a:r>
          <a:endParaRPr lang="en-US" dirty="0"/>
        </a:p>
      </dgm:t>
    </dgm:pt>
    <dgm:pt modelId="{AA70FFB2-44EC-431A-BC4E-544AA5AEB152}" type="parTrans" cxnId="{4169B7AD-6DA4-4E10-885F-6FF1093783B4}">
      <dgm:prSet/>
      <dgm:spPr/>
      <dgm:t>
        <a:bodyPr/>
        <a:lstStyle/>
        <a:p>
          <a:endParaRPr lang="en-US"/>
        </a:p>
      </dgm:t>
    </dgm:pt>
    <dgm:pt modelId="{C1640416-BFF6-4B2B-9A9B-D63B691419C4}" type="sibTrans" cxnId="{4169B7AD-6DA4-4E10-885F-6FF1093783B4}">
      <dgm:prSet/>
      <dgm:spPr/>
      <dgm:t>
        <a:bodyPr/>
        <a:lstStyle/>
        <a:p>
          <a:endParaRPr lang="en-US"/>
        </a:p>
      </dgm:t>
    </dgm:pt>
    <dgm:pt modelId="{279B988E-2D51-460B-B1F6-B0B8E7B0B906}" type="pres">
      <dgm:prSet presAssocID="{328F678D-FF75-4A59-9C7A-BA03F1136B65}" presName="linear" presStyleCnt="0">
        <dgm:presLayoutVars>
          <dgm:animLvl val="lvl"/>
          <dgm:resizeHandles val="exact"/>
        </dgm:presLayoutVars>
      </dgm:prSet>
      <dgm:spPr/>
    </dgm:pt>
    <dgm:pt modelId="{21E3B055-D2B5-40F1-8E99-EA6BF0518A01}" type="pres">
      <dgm:prSet presAssocID="{57038B21-AC41-444C-B69B-24F63140F72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940BAC7-3C09-4E1D-AC1A-A228E10E6C56}" type="pres">
      <dgm:prSet presAssocID="{51810D38-6341-466E-A1A2-091445F6B5A3}" presName="spacer" presStyleCnt="0"/>
      <dgm:spPr/>
    </dgm:pt>
    <dgm:pt modelId="{6B01571F-4751-4372-8D50-CE8AB3F181D2}" type="pres">
      <dgm:prSet presAssocID="{9C5F791F-F25B-4FC2-A4F0-E3ABE7FE6E5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9E55F9B-FB14-4704-B192-6CC1D06C66E8}" type="pres">
      <dgm:prSet presAssocID="{69142BAD-29E8-4397-BCF3-13F318A5B874}" presName="spacer" presStyleCnt="0"/>
      <dgm:spPr/>
    </dgm:pt>
    <dgm:pt modelId="{DC46C17A-2E8C-4042-81B0-A1D98596DA07}" type="pres">
      <dgm:prSet presAssocID="{667B97F4-B9DB-40DB-A48E-44F28109C11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23D660F-3C75-4758-BA4D-C1C06EA5D99D}" type="presOf" srcId="{57038B21-AC41-444C-B69B-24F63140F72F}" destId="{21E3B055-D2B5-40F1-8E99-EA6BF0518A01}" srcOrd="0" destOrd="0" presId="urn:microsoft.com/office/officeart/2005/8/layout/vList2"/>
    <dgm:cxn modelId="{2CA5D640-5F9D-4971-A303-E83CF46DFAEB}" srcId="{328F678D-FF75-4A59-9C7A-BA03F1136B65}" destId="{57038B21-AC41-444C-B69B-24F63140F72F}" srcOrd="0" destOrd="0" parTransId="{D8E48449-B8D5-446F-A25D-0CD8BA77F336}" sibTransId="{51810D38-6341-466E-A1A2-091445F6B5A3}"/>
    <dgm:cxn modelId="{19BA9770-83B9-4DFC-A89E-C7985FEA9FEF}" srcId="{328F678D-FF75-4A59-9C7A-BA03F1136B65}" destId="{9C5F791F-F25B-4FC2-A4F0-E3ABE7FE6E5A}" srcOrd="1" destOrd="0" parTransId="{3D4FC4B3-E127-4EC9-B46C-5625535BB928}" sibTransId="{69142BAD-29E8-4397-BCF3-13F318A5B874}"/>
    <dgm:cxn modelId="{61D37678-116A-4E68-84C7-EDF0CC4DBB9F}" type="presOf" srcId="{667B97F4-B9DB-40DB-A48E-44F28109C113}" destId="{DC46C17A-2E8C-4042-81B0-A1D98596DA07}" srcOrd="0" destOrd="0" presId="urn:microsoft.com/office/officeart/2005/8/layout/vList2"/>
    <dgm:cxn modelId="{4169B7AD-6DA4-4E10-885F-6FF1093783B4}" srcId="{328F678D-FF75-4A59-9C7A-BA03F1136B65}" destId="{667B97F4-B9DB-40DB-A48E-44F28109C113}" srcOrd="2" destOrd="0" parTransId="{AA70FFB2-44EC-431A-BC4E-544AA5AEB152}" sibTransId="{C1640416-BFF6-4B2B-9A9B-D63B691419C4}"/>
    <dgm:cxn modelId="{E90827BD-4ECC-4813-8270-D97C3B47BE99}" type="presOf" srcId="{9C5F791F-F25B-4FC2-A4F0-E3ABE7FE6E5A}" destId="{6B01571F-4751-4372-8D50-CE8AB3F181D2}" srcOrd="0" destOrd="0" presId="urn:microsoft.com/office/officeart/2005/8/layout/vList2"/>
    <dgm:cxn modelId="{093098D9-D761-49CE-A694-234F8456BFED}" type="presOf" srcId="{328F678D-FF75-4A59-9C7A-BA03F1136B65}" destId="{279B988E-2D51-460B-B1F6-B0B8E7B0B906}" srcOrd="0" destOrd="0" presId="urn:microsoft.com/office/officeart/2005/8/layout/vList2"/>
    <dgm:cxn modelId="{1A3D1482-DD21-4DFB-BBBC-B7319A4F36AB}" type="presParOf" srcId="{279B988E-2D51-460B-B1F6-B0B8E7B0B906}" destId="{21E3B055-D2B5-40F1-8E99-EA6BF0518A01}" srcOrd="0" destOrd="0" presId="urn:microsoft.com/office/officeart/2005/8/layout/vList2"/>
    <dgm:cxn modelId="{E21B375A-96CE-40BA-87B9-8E88C3FE8730}" type="presParOf" srcId="{279B988E-2D51-460B-B1F6-B0B8E7B0B906}" destId="{F940BAC7-3C09-4E1D-AC1A-A228E10E6C56}" srcOrd="1" destOrd="0" presId="urn:microsoft.com/office/officeart/2005/8/layout/vList2"/>
    <dgm:cxn modelId="{6CD7D8F6-D9C9-4171-8BDB-C0C974FC50A6}" type="presParOf" srcId="{279B988E-2D51-460B-B1F6-B0B8E7B0B906}" destId="{6B01571F-4751-4372-8D50-CE8AB3F181D2}" srcOrd="2" destOrd="0" presId="urn:microsoft.com/office/officeart/2005/8/layout/vList2"/>
    <dgm:cxn modelId="{20AD447C-B1B0-4226-870D-293B9ADE927C}" type="presParOf" srcId="{279B988E-2D51-460B-B1F6-B0B8E7B0B906}" destId="{F9E55F9B-FB14-4704-B192-6CC1D06C66E8}" srcOrd="3" destOrd="0" presId="urn:microsoft.com/office/officeart/2005/8/layout/vList2"/>
    <dgm:cxn modelId="{B728BF94-B970-41DA-AC50-D4359CE22239}" type="presParOf" srcId="{279B988E-2D51-460B-B1F6-B0B8E7B0B906}" destId="{DC46C17A-2E8C-4042-81B0-A1D98596DA0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56E526A-FC7C-4E2B-ACCC-27CE0564F2D1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416789A-8F73-4A82-92B0-94021F8622E3}">
      <dgm:prSet/>
      <dgm:spPr/>
      <dgm:t>
        <a:bodyPr/>
        <a:lstStyle/>
        <a:p>
          <a:r>
            <a:rPr lang="en-US"/>
            <a:t>10% Reduced efficiency for the printed design</a:t>
          </a:r>
        </a:p>
      </dgm:t>
    </dgm:pt>
    <dgm:pt modelId="{3B49DA9C-E34D-42C8-94E6-9FE79EF956DA}" type="parTrans" cxnId="{103D143B-C4B1-4BD0-8C47-DF76E72AAE86}">
      <dgm:prSet/>
      <dgm:spPr/>
      <dgm:t>
        <a:bodyPr/>
        <a:lstStyle/>
        <a:p>
          <a:endParaRPr lang="en-US"/>
        </a:p>
      </dgm:t>
    </dgm:pt>
    <dgm:pt modelId="{5F0EF365-385A-48FE-890D-665723EF07C5}" type="sibTrans" cxnId="{103D143B-C4B1-4BD0-8C47-DF76E72AAE86}">
      <dgm:prSet/>
      <dgm:spPr/>
      <dgm:t>
        <a:bodyPr/>
        <a:lstStyle/>
        <a:p>
          <a:endParaRPr lang="en-US"/>
        </a:p>
      </dgm:t>
    </dgm:pt>
    <dgm:pt modelId="{18FC57DF-9CEC-4AB1-8ADB-5AA31BE89423}">
      <dgm:prSet/>
      <dgm:spPr/>
      <dgm:t>
        <a:bodyPr/>
        <a:lstStyle/>
        <a:p>
          <a:r>
            <a:rPr lang="en-US"/>
            <a:t>Lower magnetic saturation as depicted in magnetic properties</a:t>
          </a:r>
        </a:p>
      </dgm:t>
    </dgm:pt>
    <dgm:pt modelId="{8CEFDEB3-0821-454F-8C01-2F8273AE7A56}" type="parTrans" cxnId="{7C45B396-672A-494B-83B6-AEF7A6F5B923}">
      <dgm:prSet/>
      <dgm:spPr/>
      <dgm:t>
        <a:bodyPr/>
        <a:lstStyle/>
        <a:p>
          <a:endParaRPr lang="en-US"/>
        </a:p>
      </dgm:t>
    </dgm:pt>
    <dgm:pt modelId="{7025120E-B8C5-4F5F-83B7-AE8E31378C08}" type="sibTrans" cxnId="{7C45B396-672A-494B-83B6-AEF7A6F5B923}">
      <dgm:prSet/>
      <dgm:spPr/>
      <dgm:t>
        <a:bodyPr/>
        <a:lstStyle/>
        <a:p>
          <a:endParaRPr lang="en-US"/>
        </a:p>
      </dgm:t>
    </dgm:pt>
    <dgm:pt modelId="{5E5A2D94-FE66-4789-BDCF-1C95B2D773CF}">
      <dgm:prSet/>
      <dgm:spPr/>
      <dgm:t>
        <a:bodyPr/>
        <a:lstStyle/>
        <a:p>
          <a:r>
            <a:rPr lang="en-US"/>
            <a:t>Reduced power density</a:t>
          </a:r>
        </a:p>
      </dgm:t>
    </dgm:pt>
    <dgm:pt modelId="{79CA57E0-A3FB-4335-BE21-BFBCDDEBF94E}" type="parTrans" cxnId="{ABB36ECC-4C07-4426-9B84-4762CE41D101}">
      <dgm:prSet/>
      <dgm:spPr/>
      <dgm:t>
        <a:bodyPr/>
        <a:lstStyle/>
        <a:p>
          <a:endParaRPr lang="en-US"/>
        </a:p>
      </dgm:t>
    </dgm:pt>
    <dgm:pt modelId="{A384D210-2D98-4708-A3EA-58067300790D}" type="sibTrans" cxnId="{ABB36ECC-4C07-4426-9B84-4762CE41D101}">
      <dgm:prSet/>
      <dgm:spPr/>
      <dgm:t>
        <a:bodyPr/>
        <a:lstStyle/>
        <a:p>
          <a:endParaRPr lang="en-US"/>
        </a:p>
      </dgm:t>
    </dgm:pt>
    <dgm:pt modelId="{F60BB39D-2F4C-4580-B189-87F5BE7B7D15}">
      <dgm:prSet/>
      <dgm:spPr/>
      <dgm:t>
        <a:bodyPr/>
        <a:lstStyle/>
        <a:p>
          <a:r>
            <a:rPr lang="en-US"/>
            <a:t>More prone to thermal stresses</a:t>
          </a:r>
        </a:p>
      </dgm:t>
    </dgm:pt>
    <dgm:pt modelId="{622CBA70-673E-4E6B-AEA0-0FCAE7F696B9}" type="parTrans" cxnId="{FB3EE5F9-19FE-4D12-980B-52B64ED8D9B4}">
      <dgm:prSet/>
      <dgm:spPr/>
      <dgm:t>
        <a:bodyPr/>
        <a:lstStyle/>
        <a:p>
          <a:endParaRPr lang="en-US"/>
        </a:p>
      </dgm:t>
    </dgm:pt>
    <dgm:pt modelId="{DB699685-4B9B-49B5-8C3D-CF9FAF136155}" type="sibTrans" cxnId="{FB3EE5F9-19FE-4D12-980B-52B64ED8D9B4}">
      <dgm:prSet/>
      <dgm:spPr/>
      <dgm:t>
        <a:bodyPr/>
        <a:lstStyle/>
        <a:p>
          <a:endParaRPr lang="en-US"/>
        </a:p>
      </dgm:t>
    </dgm:pt>
    <dgm:pt modelId="{01A8C37A-B78C-42D3-9505-6F92CAA76A92}" type="pres">
      <dgm:prSet presAssocID="{056E526A-FC7C-4E2B-ACCC-27CE0564F2D1}" presName="diagram" presStyleCnt="0">
        <dgm:presLayoutVars>
          <dgm:dir/>
          <dgm:resizeHandles val="exact"/>
        </dgm:presLayoutVars>
      </dgm:prSet>
      <dgm:spPr/>
    </dgm:pt>
    <dgm:pt modelId="{E9711556-6FD7-46E0-9408-36A43F635212}" type="pres">
      <dgm:prSet presAssocID="{C416789A-8F73-4A82-92B0-94021F8622E3}" presName="node" presStyleLbl="node1" presStyleIdx="0" presStyleCnt="4">
        <dgm:presLayoutVars>
          <dgm:bulletEnabled val="1"/>
        </dgm:presLayoutVars>
      </dgm:prSet>
      <dgm:spPr/>
    </dgm:pt>
    <dgm:pt modelId="{27C0FC05-04C1-4ACB-9893-9C6CDA87C796}" type="pres">
      <dgm:prSet presAssocID="{5F0EF365-385A-48FE-890D-665723EF07C5}" presName="sibTrans" presStyleCnt="0"/>
      <dgm:spPr/>
    </dgm:pt>
    <dgm:pt modelId="{F6123EC4-7744-4BB7-97F5-57CA2A3738D7}" type="pres">
      <dgm:prSet presAssocID="{18FC57DF-9CEC-4AB1-8ADB-5AA31BE89423}" presName="node" presStyleLbl="node1" presStyleIdx="1" presStyleCnt="4">
        <dgm:presLayoutVars>
          <dgm:bulletEnabled val="1"/>
        </dgm:presLayoutVars>
      </dgm:prSet>
      <dgm:spPr/>
    </dgm:pt>
    <dgm:pt modelId="{A99711FC-73BB-412B-BF51-E39BCBBB7371}" type="pres">
      <dgm:prSet presAssocID="{7025120E-B8C5-4F5F-83B7-AE8E31378C08}" presName="sibTrans" presStyleCnt="0"/>
      <dgm:spPr/>
    </dgm:pt>
    <dgm:pt modelId="{7282F1FE-4FAC-4802-B622-18DF4EC498DD}" type="pres">
      <dgm:prSet presAssocID="{5E5A2D94-FE66-4789-BDCF-1C95B2D773CF}" presName="node" presStyleLbl="node1" presStyleIdx="2" presStyleCnt="4">
        <dgm:presLayoutVars>
          <dgm:bulletEnabled val="1"/>
        </dgm:presLayoutVars>
      </dgm:prSet>
      <dgm:spPr/>
    </dgm:pt>
    <dgm:pt modelId="{BFCA7961-3D28-46FC-97CD-5C3A38CB7FED}" type="pres">
      <dgm:prSet presAssocID="{A384D210-2D98-4708-A3EA-58067300790D}" presName="sibTrans" presStyleCnt="0"/>
      <dgm:spPr/>
    </dgm:pt>
    <dgm:pt modelId="{27D3FFB0-0563-4ABE-A337-4BE3F242FE9A}" type="pres">
      <dgm:prSet presAssocID="{F60BB39D-2F4C-4580-B189-87F5BE7B7D15}" presName="node" presStyleLbl="node1" presStyleIdx="3" presStyleCnt="4">
        <dgm:presLayoutVars>
          <dgm:bulletEnabled val="1"/>
        </dgm:presLayoutVars>
      </dgm:prSet>
      <dgm:spPr/>
    </dgm:pt>
  </dgm:ptLst>
  <dgm:cxnLst>
    <dgm:cxn modelId="{755BCD12-C5FE-4A45-8315-C0D4218FA8BC}" type="presOf" srcId="{C416789A-8F73-4A82-92B0-94021F8622E3}" destId="{E9711556-6FD7-46E0-9408-36A43F635212}" srcOrd="0" destOrd="0" presId="urn:microsoft.com/office/officeart/2005/8/layout/default"/>
    <dgm:cxn modelId="{103D143B-C4B1-4BD0-8C47-DF76E72AAE86}" srcId="{056E526A-FC7C-4E2B-ACCC-27CE0564F2D1}" destId="{C416789A-8F73-4A82-92B0-94021F8622E3}" srcOrd="0" destOrd="0" parTransId="{3B49DA9C-E34D-42C8-94E6-9FE79EF956DA}" sibTransId="{5F0EF365-385A-48FE-890D-665723EF07C5}"/>
    <dgm:cxn modelId="{BE9FB674-BE91-4D89-AE3F-352A7CC7A43A}" type="presOf" srcId="{18FC57DF-9CEC-4AB1-8ADB-5AA31BE89423}" destId="{F6123EC4-7744-4BB7-97F5-57CA2A3738D7}" srcOrd="0" destOrd="0" presId="urn:microsoft.com/office/officeart/2005/8/layout/default"/>
    <dgm:cxn modelId="{7C45B396-672A-494B-83B6-AEF7A6F5B923}" srcId="{056E526A-FC7C-4E2B-ACCC-27CE0564F2D1}" destId="{18FC57DF-9CEC-4AB1-8ADB-5AA31BE89423}" srcOrd="1" destOrd="0" parTransId="{8CEFDEB3-0821-454F-8C01-2F8273AE7A56}" sibTransId="{7025120E-B8C5-4F5F-83B7-AE8E31378C08}"/>
    <dgm:cxn modelId="{564F699B-E8E7-4BC4-8FE1-7D3F74AFE4D0}" type="presOf" srcId="{5E5A2D94-FE66-4789-BDCF-1C95B2D773CF}" destId="{7282F1FE-4FAC-4802-B622-18DF4EC498DD}" srcOrd="0" destOrd="0" presId="urn:microsoft.com/office/officeart/2005/8/layout/default"/>
    <dgm:cxn modelId="{ABB36ECC-4C07-4426-9B84-4762CE41D101}" srcId="{056E526A-FC7C-4E2B-ACCC-27CE0564F2D1}" destId="{5E5A2D94-FE66-4789-BDCF-1C95B2D773CF}" srcOrd="2" destOrd="0" parTransId="{79CA57E0-A3FB-4335-BE21-BFBCDDEBF94E}" sibTransId="{A384D210-2D98-4708-A3EA-58067300790D}"/>
    <dgm:cxn modelId="{9629F2D4-4867-4A2C-AACA-F1C308D1FFE2}" type="presOf" srcId="{F60BB39D-2F4C-4580-B189-87F5BE7B7D15}" destId="{27D3FFB0-0563-4ABE-A337-4BE3F242FE9A}" srcOrd="0" destOrd="0" presId="urn:microsoft.com/office/officeart/2005/8/layout/default"/>
    <dgm:cxn modelId="{7F4755F2-ED1B-4465-A782-C740B93DC5A3}" type="presOf" srcId="{056E526A-FC7C-4E2B-ACCC-27CE0564F2D1}" destId="{01A8C37A-B78C-42D3-9505-6F92CAA76A92}" srcOrd="0" destOrd="0" presId="urn:microsoft.com/office/officeart/2005/8/layout/default"/>
    <dgm:cxn modelId="{FB3EE5F9-19FE-4D12-980B-52B64ED8D9B4}" srcId="{056E526A-FC7C-4E2B-ACCC-27CE0564F2D1}" destId="{F60BB39D-2F4C-4580-B189-87F5BE7B7D15}" srcOrd="3" destOrd="0" parTransId="{622CBA70-673E-4E6B-AEA0-0FCAE7F696B9}" sibTransId="{DB699685-4B9B-49B5-8C3D-CF9FAF136155}"/>
    <dgm:cxn modelId="{4B10C8C1-01E7-4FD1-BA9D-AE092B560E3B}" type="presParOf" srcId="{01A8C37A-B78C-42D3-9505-6F92CAA76A92}" destId="{E9711556-6FD7-46E0-9408-36A43F635212}" srcOrd="0" destOrd="0" presId="urn:microsoft.com/office/officeart/2005/8/layout/default"/>
    <dgm:cxn modelId="{069A2A98-3FDB-44A4-86B7-77B743A72BBE}" type="presParOf" srcId="{01A8C37A-B78C-42D3-9505-6F92CAA76A92}" destId="{27C0FC05-04C1-4ACB-9893-9C6CDA87C796}" srcOrd="1" destOrd="0" presId="urn:microsoft.com/office/officeart/2005/8/layout/default"/>
    <dgm:cxn modelId="{5F3CF53B-9E73-4A5F-9BFC-DB1F62F34CDD}" type="presParOf" srcId="{01A8C37A-B78C-42D3-9505-6F92CAA76A92}" destId="{F6123EC4-7744-4BB7-97F5-57CA2A3738D7}" srcOrd="2" destOrd="0" presId="urn:microsoft.com/office/officeart/2005/8/layout/default"/>
    <dgm:cxn modelId="{00070637-C514-4B6D-867F-1CC816585FAB}" type="presParOf" srcId="{01A8C37A-B78C-42D3-9505-6F92CAA76A92}" destId="{A99711FC-73BB-412B-BF51-E39BCBBB7371}" srcOrd="3" destOrd="0" presId="urn:microsoft.com/office/officeart/2005/8/layout/default"/>
    <dgm:cxn modelId="{A827D8EA-723E-4EE0-9A1A-502868871268}" type="presParOf" srcId="{01A8C37A-B78C-42D3-9505-6F92CAA76A92}" destId="{7282F1FE-4FAC-4802-B622-18DF4EC498DD}" srcOrd="4" destOrd="0" presId="urn:microsoft.com/office/officeart/2005/8/layout/default"/>
    <dgm:cxn modelId="{F7AAD552-7A68-48AB-AC41-94C17E4623B5}" type="presParOf" srcId="{01A8C37A-B78C-42D3-9505-6F92CAA76A92}" destId="{BFCA7961-3D28-46FC-97CD-5C3A38CB7FED}" srcOrd="5" destOrd="0" presId="urn:microsoft.com/office/officeart/2005/8/layout/default"/>
    <dgm:cxn modelId="{ECBC1CD8-0537-45E3-A5E6-8B289A9552A1}" type="presParOf" srcId="{01A8C37A-B78C-42D3-9505-6F92CAA76A92}" destId="{27D3FFB0-0563-4ABE-A337-4BE3F242FE9A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9CAE53E-0186-4963-9512-8BB3D0EB1F8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5C6F0A9-78C3-43BC-B1D6-4B0F40203C2B}">
      <dgm:prSet/>
      <dgm:spPr/>
      <dgm:t>
        <a:bodyPr/>
        <a:lstStyle/>
        <a:p>
          <a:r>
            <a:rPr lang="en-US"/>
            <a:t>TOPOLOGY OPTIMISATION </a:t>
          </a:r>
        </a:p>
      </dgm:t>
    </dgm:pt>
    <dgm:pt modelId="{B46A62C1-504C-42A7-A230-FCC5657C852E}" type="parTrans" cxnId="{4A8423E7-3A0A-4DDE-BB47-EA6F0DE21F88}">
      <dgm:prSet/>
      <dgm:spPr/>
      <dgm:t>
        <a:bodyPr/>
        <a:lstStyle/>
        <a:p>
          <a:endParaRPr lang="en-US"/>
        </a:p>
      </dgm:t>
    </dgm:pt>
    <dgm:pt modelId="{AC340297-A64F-437D-A3FB-5986360299D3}" type="sibTrans" cxnId="{4A8423E7-3A0A-4DDE-BB47-EA6F0DE21F88}">
      <dgm:prSet/>
      <dgm:spPr/>
      <dgm:t>
        <a:bodyPr/>
        <a:lstStyle/>
        <a:p>
          <a:endParaRPr lang="en-US"/>
        </a:p>
      </dgm:t>
    </dgm:pt>
    <dgm:pt modelId="{41A79889-A043-4320-B394-ED7F0348575D}">
      <dgm:prSet/>
      <dgm:spPr/>
      <dgm:t>
        <a:bodyPr/>
        <a:lstStyle/>
        <a:p>
          <a:pPr rtl="0"/>
          <a:r>
            <a:rPr lang="en-US"/>
            <a:t>AIR GAPS</a:t>
          </a:r>
          <a:r>
            <a:rPr lang="en-US">
              <a:latin typeface="Seaford"/>
            </a:rPr>
            <a:t> LIMITATIONS</a:t>
          </a:r>
          <a:endParaRPr lang="en-US"/>
        </a:p>
      </dgm:t>
    </dgm:pt>
    <dgm:pt modelId="{ACC8538F-4345-4D3E-9650-5A0E647008E2}" type="parTrans" cxnId="{577914DB-6319-4DB7-AFBD-C89D58A7035F}">
      <dgm:prSet/>
      <dgm:spPr/>
      <dgm:t>
        <a:bodyPr/>
        <a:lstStyle/>
        <a:p>
          <a:endParaRPr lang="en-US"/>
        </a:p>
      </dgm:t>
    </dgm:pt>
    <dgm:pt modelId="{3C446F8A-1644-4004-935B-19403FFB8CF1}" type="sibTrans" cxnId="{577914DB-6319-4DB7-AFBD-C89D58A7035F}">
      <dgm:prSet/>
      <dgm:spPr/>
      <dgm:t>
        <a:bodyPr/>
        <a:lstStyle/>
        <a:p>
          <a:endParaRPr lang="en-US"/>
        </a:p>
      </dgm:t>
    </dgm:pt>
    <dgm:pt modelId="{0BB6C149-7F9D-4A03-B739-8C3E6316AEE2}">
      <dgm:prSet/>
      <dgm:spPr/>
      <dgm:t>
        <a:bodyPr/>
        <a:lstStyle/>
        <a:p>
          <a:r>
            <a:rPr lang="en-US"/>
            <a:t>LAMINATION THICKNESS</a:t>
          </a:r>
        </a:p>
      </dgm:t>
    </dgm:pt>
    <dgm:pt modelId="{3189587E-01A6-4C10-9604-C718E97A00EF}" type="parTrans" cxnId="{A3D2DF5A-9AF0-413F-868D-8774EEF7BB5C}">
      <dgm:prSet/>
      <dgm:spPr/>
      <dgm:t>
        <a:bodyPr/>
        <a:lstStyle/>
        <a:p>
          <a:endParaRPr lang="en-US"/>
        </a:p>
      </dgm:t>
    </dgm:pt>
    <dgm:pt modelId="{7A3D574F-CD44-4FE1-B968-B86D2EC1F9AB}" type="sibTrans" cxnId="{A3D2DF5A-9AF0-413F-868D-8774EEF7BB5C}">
      <dgm:prSet/>
      <dgm:spPr/>
      <dgm:t>
        <a:bodyPr/>
        <a:lstStyle/>
        <a:p>
          <a:endParaRPr lang="en-US"/>
        </a:p>
      </dgm:t>
    </dgm:pt>
    <dgm:pt modelId="{530ABB24-16A2-4012-978F-594CF47558CD}">
      <dgm:prSet/>
      <dgm:spPr/>
      <dgm:t>
        <a:bodyPr/>
        <a:lstStyle/>
        <a:p>
          <a:r>
            <a:rPr lang="en-US"/>
            <a:t>MULTI MATERIAL PRINTING</a:t>
          </a:r>
        </a:p>
      </dgm:t>
    </dgm:pt>
    <dgm:pt modelId="{9CDB6580-4C7A-4F3C-B437-CBE9008EEB3B}" type="parTrans" cxnId="{698ADD17-B187-4358-958C-BA5CA91064A9}">
      <dgm:prSet/>
      <dgm:spPr/>
      <dgm:t>
        <a:bodyPr/>
        <a:lstStyle/>
        <a:p>
          <a:endParaRPr lang="en-US"/>
        </a:p>
      </dgm:t>
    </dgm:pt>
    <dgm:pt modelId="{24A67AC5-06EC-4AF3-B444-84F43ABC2F49}" type="sibTrans" cxnId="{698ADD17-B187-4358-958C-BA5CA91064A9}">
      <dgm:prSet/>
      <dgm:spPr/>
      <dgm:t>
        <a:bodyPr/>
        <a:lstStyle/>
        <a:p>
          <a:endParaRPr lang="en-US"/>
        </a:p>
      </dgm:t>
    </dgm:pt>
    <dgm:pt modelId="{FEE10DC9-A1D4-4E88-AB8C-3649D2022071}">
      <dgm:prSet/>
      <dgm:spPr/>
      <dgm:t>
        <a:bodyPr/>
        <a:lstStyle/>
        <a:p>
          <a:r>
            <a:rPr lang="en-US"/>
            <a:t>INTEGRATED COOLING </a:t>
          </a:r>
        </a:p>
      </dgm:t>
    </dgm:pt>
    <dgm:pt modelId="{BD53A3A9-D7F5-4140-9D82-686AA69D8B62}" type="parTrans" cxnId="{AD17781A-4F8C-4D80-B956-C8E8E0CED774}">
      <dgm:prSet/>
      <dgm:spPr/>
      <dgm:t>
        <a:bodyPr/>
        <a:lstStyle/>
        <a:p>
          <a:endParaRPr lang="en-US"/>
        </a:p>
      </dgm:t>
    </dgm:pt>
    <dgm:pt modelId="{409E82CF-EC42-47D7-B0E1-897803BB0FD3}" type="sibTrans" cxnId="{AD17781A-4F8C-4D80-B956-C8E8E0CED774}">
      <dgm:prSet/>
      <dgm:spPr/>
      <dgm:t>
        <a:bodyPr/>
        <a:lstStyle/>
        <a:p>
          <a:endParaRPr lang="en-US"/>
        </a:p>
      </dgm:t>
    </dgm:pt>
    <dgm:pt modelId="{59396EF7-3CF0-412A-985F-B6199F7341A8}" type="pres">
      <dgm:prSet presAssocID="{E9CAE53E-0186-4963-9512-8BB3D0EB1F8B}" presName="diagram" presStyleCnt="0">
        <dgm:presLayoutVars>
          <dgm:dir/>
          <dgm:resizeHandles val="exact"/>
        </dgm:presLayoutVars>
      </dgm:prSet>
      <dgm:spPr/>
    </dgm:pt>
    <dgm:pt modelId="{8A6995CB-6AEB-40B6-89B7-99F0F62153B0}" type="pres">
      <dgm:prSet presAssocID="{45C6F0A9-78C3-43BC-B1D6-4B0F40203C2B}" presName="node" presStyleLbl="node1" presStyleIdx="0" presStyleCnt="5">
        <dgm:presLayoutVars>
          <dgm:bulletEnabled val="1"/>
        </dgm:presLayoutVars>
      </dgm:prSet>
      <dgm:spPr/>
    </dgm:pt>
    <dgm:pt modelId="{82ABD1DC-ECED-4446-9407-B9B3FF2C6E28}" type="pres">
      <dgm:prSet presAssocID="{AC340297-A64F-437D-A3FB-5986360299D3}" presName="sibTrans" presStyleCnt="0"/>
      <dgm:spPr/>
    </dgm:pt>
    <dgm:pt modelId="{EE215C7B-1AF0-49AC-8EB4-EF250CF7076D}" type="pres">
      <dgm:prSet presAssocID="{41A79889-A043-4320-B394-ED7F0348575D}" presName="node" presStyleLbl="node1" presStyleIdx="1" presStyleCnt="5">
        <dgm:presLayoutVars>
          <dgm:bulletEnabled val="1"/>
        </dgm:presLayoutVars>
      </dgm:prSet>
      <dgm:spPr/>
    </dgm:pt>
    <dgm:pt modelId="{6BA1F347-1E49-4F0F-8806-165D0CF93F74}" type="pres">
      <dgm:prSet presAssocID="{3C446F8A-1644-4004-935B-19403FFB8CF1}" presName="sibTrans" presStyleCnt="0"/>
      <dgm:spPr/>
    </dgm:pt>
    <dgm:pt modelId="{2AACCC63-DA53-4123-8317-D4FA877B60CA}" type="pres">
      <dgm:prSet presAssocID="{0BB6C149-7F9D-4A03-B739-8C3E6316AEE2}" presName="node" presStyleLbl="node1" presStyleIdx="2" presStyleCnt="5">
        <dgm:presLayoutVars>
          <dgm:bulletEnabled val="1"/>
        </dgm:presLayoutVars>
      </dgm:prSet>
      <dgm:spPr/>
    </dgm:pt>
    <dgm:pt modelId="{F2A7153A-5CD6-43E1-92F2-7E2E87569798}" type="pres">
      <dgm:prSet presAssocID="{7A3D574F-CD44-4FE1-B968-B86D2EC1F9AB}" presName="sibTrans" presStyleCnt="0"/>
      <dgm:spPr/>
    </dgm:pt>
    <dgm:pt modelId="{B1D815E4-0FCC-4643-83B4-093F6B1DE7AC}" type="pres">
      <dgm:prSet presAssocID="{530ABB24-16A2-4012-978F-594CF47558CD}" presName="node" presStyleLbl="node1" presStyleIdx="3" presStyleCnt="5">
        <dgm:presLayoutVars>
          <dgm:bulletEnabled val="1"/>
        </dgm:presLayoutVars>
      </dgm:prSet>
      <dgm:spPr/>
    </dgm:pt>
    <dgm:pt modelId="{00AFD8ED-F5D9-4024-B21D-7E1990418211}" type="pres">
      <dgm:prSet presAssocID="{24A67AC5-06EC-4AF3-B444-84F43ABC2F49}" presName="sibTrans" presStyleCnt="0"/>
      <dgm:spPr/>
    </dgm:pt>
    <dgm:pt modelId="{9B9C59F5-7771-4413-922B-BF852C1076CC}" type="pres">
      <dgm:prSet presAssocID="{FEE10DC9-A1D4-4E88-AB8C-3649D2022071}" presName="node" presStyleLbl="node1" presStyleIdx="4" presStyleCnt="5">
        <dgm:presLayoutVars>
          <dgm:bulletEnabled val="1"/>
        </dgm:presLayoutVars>
      </dgm:prSet>
      <dgm:spPr/>
    </dgm:pt>
  </dgm:ptLst>
  <dgm:cxnLst>
    <dgm:cxn modelId="{9499DE15-E74C-4DAE-B805-0E8A8D418F14}" type="presOf" srcId="{45C6F0A9-78C3-43BC-B1D6-4B0F40203C2B}" destId="{8A6995CB-6AEB-40B6-89B7-99F0F62153B0}" srcOrd="0" destOrd="0" presId="urn:microsoft.com/office/officeart/2005/8/layout/default"/>
    <dgm:cxn modelId="{698ADD17-B187-4358-958C-BA5CA91064A9}" srcId="{E9CAE53E-0186-4963-9512-8BB3D0EB1F8B}" destId="{530ABB24-16A2-4012-978F-594CF47558CD}" srcOrd="3" destOrd="0" parTransId="{9CDB6580-4C7A-4F3C-B437-CBE9008EEB3B}" sibTransId="{24A67AC5-06EC-4AF3-B444-84F43ABC2F49}"/>
    <dgm:cxn modelId="{AD17781A-4F8C-4D80-B956-C8E8E0CED774}" srcId="{E9CAE53E-0186-4963-9512-8BB3D0EB1F8B}" destId="{FEE10DC9-A1D4-4E88-AB8C-3649D2022071}" srcOrd="4" destOrd="0" parTransId="{BD53A3A9-D7F5-4140-9D82-686AA69D8B62}" sibTransId="{409E82CF-EC42-47D7-B0E1-897803BB0FD3}"/>
    <dgm:cxn modelId="{9549796E-9D91-48F5-99FD-64995E8495E5}" type="presOf" srcId="{41A79889-A043-4320-B394-ED7F0348575D}" destId="{EE215C7B-1AF0-49AC-8EB4-EF250CF7076D}" srcOrd="0" destOrd="0" presId="urn:microsoft.com/office/officeart/2005/8/layout/default"/>
    <dgm:cxn modelId="{9292C54E-5BB9-4FC5-9EFD-0A021B09D3AE}" type="presOf" srcId="{E9CAE53E-0186-4963-9512-8BB3D0EB1F8B}" destId="{59396EF7-3CF0-412A-985F-B6199F7341A8}" srcOrd="0" destOrd="0" presId="urn:microsoft.com/office/officeart/2005/8/layout/default"/>
    <dgm:cxn modelId="{A3D2DF5A-9AF0-413F-868D-8774EEF7BB5C}" srcId="{E9CAE53E-0186-4963-9512-8BB3D0EB1F8B}" destId="{0BB6C149-7F9D-4A03-B739-8C3E6316AEE2}" srcOrd="2" destOrd="0" parTransId="{3189587E-01A6-4C10-9604-C718E97A00EF}" sibTransId="{7A3D574F-CD44-4FE1-B968-B86D2EC1F9AB}"/>
    <dgm:cxn modelId="{CCFBE186-EB74-4E08-9014-90110E66A9A4}" type="presOf" srcId="{FEE10DC9-A1D4-4E88-AB8C-3649D2022071}" destId="{9B9C59F5-7771-4413-922B-BF852C1076CC}" srcOrd="0" destOrd="0" presId="urn:microsoft.com/office/officeart/2005/8/layout/default"/>
    <dgm:cxn modelId="{FD87A6BF-6548-4726-BFA3-EC9C9FB73FC8}" type="presOf" srcId="{530ABB24-16A2-4012-978F-594CF47558CD}" destId="{B1D815E4-0FCC-4643-83B4-093F6B1DE7AC}" srcOrd="0" destOrd="0" presId="urn:microsoft.com/office/officeart/2005/8/layout/default"/>
    <dgm:cxn modelId="{577914DB-6319-4DB7-AFBD-C89D58A7035F}" srcId="{E9CAE53E-0186-4963-9512-8BB3D0EB1F8B}" destId="{41A79889-A043-4320-B394-ED7F0348575D}" srcOrd="1" destOrd="0" parTransId="{ACC8538F-4345-4D3E-9650-5A0E647008E2}" sibTransId="{3C446F8A-1644-4004-935B-19403FFB8CF1}"/>
    <dgm:cxn modelId="{4A8423E7-3A0A-4DDE-BB47-EA6F0DE21F88}" srcId="{E9CAE53E-0186-4963-9512-8BB3D0EB1F8B}" destId="{45C6F0A9-78C3-43BC-B1D6-4B0F40203C2B}" srcOrd="0" destOrd="0" parTransId="{B46A62C1-504C-42A7-A230-FCC5657C852E}" sibTransId="{AC340297-A64F-437D-A3FB-5986360299D3}"/>
    <dgm:cxn modelId="{33F670EB-3847-411D-89E3-256FFA566DC6}" type="presOf" srcId="{0BB6C149-7F9D-4A03-B739-8C3E6316AEE2}" destId="{2AACCC63-DA53-4123-8317-D4FA877B60CA}" srcOrd="0" destOrd="0" presId="urn:microsoft.com/office/officeart/2005/8/layout/default"/>
    <dgm:cxn modelId="{C2C23A8C-54A5-4551-A9DB-341C534B5B07}" type="presParOf" srcId="{59396EF7-3CF0-412A-985F-B6199F7341A8}" destId="{8A6995CB-6AEB-40B6-89B7-99F0F62153B0}" srcOrd="0" destOrd="0" presId="urn:microsoft.com/office/officeart/2005/8/layout/default"/>
    <dgm:cxn modelId="{FD510383-5ADF-423B-BE7C-EC7AB5A6A92D}" type="presParOf" srcId="{59396EF7-3CF0-412A-985F-B6199F7341A8}" destId="{82ABD1DC-ECED-4446-9407-B9B3FF2C6E28}" srcOrd="1" destOrd="0" presId="urn:microsoft.com/office/officeart/2005/8/layout/default"/>
    <dgm:cxn modelId="{99B02880-3231-4442-9C03-04A32B6F69EB}" type="presParOf" srcId="{59396EF7-3CF0-412A-985F-B6199F7341A8}" destId="{EE215C7B-1AF0-49AC-8EB4-EF250CF7076D}" srcOrd="2" destOrd="0" presId="urn:microsoft.com/office/officeart/2005/8/layout/default"/>
    <dgm:cxn modelId="{B44FA0F9-DDBF-4365-9592-9C926DB6CEA8}" type="presParOf" srcId="{59396EF7-3CF0-412A-985F-B6199F7341A8}" destId="{6BA1F347-1E49-4F0F-8806-165D0CF93F74}" srcOrd="3" destOrd="0" presId="urn:microsoft.com/office/officeart/2005/8/layout/default"/>
    <dgm:cxn modelId="{F6CBCD3A-561D-4EF4-AE99-25EF2F5ED751}" type="presParOf" srcId="{59396EF7-3CF0-412A-985F-B6199F7341A8}" destId="{2AACCC63-DA53-4123-8317-D4FA877B60CA}" srcOrd="4" destOrd="0" presId="urn:microsoft.com/office/officeart/2005/8/layout/default"/>
    <dgm:cxn modelId="{18A38AA5-9041-4A15-B95D-CC3C8360FF31}" type="presParOf" srcId="{59396EF7-3CF0-412A-985F-B6199F7341A8}" destId="{F2A7153A-5CD6-43E1-92F2-7E2E87569798}" srcOrd="5" destOrd="0" presId="urn:microsoft.com/office/officeart/2005/8/layout/default"/>
    <dgm:cxn modelId="{C824C5EA-9F80-4B7D-8A28-295066A45597}" type="presParOf" srcId="{59396EF7-3CF0-412A-985F-B6199F7341A8}" destId="{B1D815E4-0FCC-4643-83B4-093F6B1DE7AC}" srcOrd="6" destOrd="0" presId="urn:microsoft.com/office/officeart/2005/8/layout/default"/>
    <dgm:cxn modelId="{BB29AA74-93FD-4895-9725-44CD36554D90}" type="presParOf" srcId="{59396EF7-3CF0-412A-985F-B6199F7341A8}" destId="{00AFD8ED-F5D9-4024-B21D-7E1990418211}" srcOrd="7" destOrd="0" presId="urn:microsoft.com/office/officeart/2005/8/layout/default"/>
    <dgm:cxn modelId="{3FAECCD8-6146-4476-99F7-22C4F5ADD722}" type="presParOf" srcId="{59396EF7-3CF0-412A-985F-B6199F7341A8}" destId="{9B9C59F5-7771-4413-922B-BF852C1076C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9AA27A0-6A65-4B0C-AF80-3C94554C0E11}" type="doc">
      <dgm:prSet loTypeId="urn:microsoft.com/office/officeart/2005/8/layout/vList2" loCatId="list" qsTypeId="urn:microsoft.com/office/officeart/2005/8/quickstyle/simple1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5F9BF97E-0D35-4BBC-8630-0DB5E835D515}">
      <dgm:prSet/>
      <dgm:spPr/>
      <dgm:t>
        <a:bodyPr/>
        <a:lstStyle/>
        <a:p>
          <a:pPr rtl="0"/>
          <a:r>
            <a:rPr lang="en-US"/>
            <a:t>MATERIAL RESEARCH AND TECHNOLOGY</a:t>
          </a:r>
          <a:r>
            <a:rPr lang="en-US">
              <a:latin typeface="Seaford"/>
            </a:rPr>
            <a:t> ARE THE MOST CRUCIAL FACTORS IN MACHINE DESIGN FOR NEXT ERA.</a:t>
          </a:r>
          <a:endParaRPr lang="en-US"/>
        </a:p>
      </dgm:t>
    </dgm:pt>
    <dgm:pt modelId="{30394933-18A3-4B4E-A2AD-1F05951CFDF0}" type="parTrans" cxnId="{8FBF722F-CCBB-46DD-8A0C-F0B8CE1EAEEA}">
      <dgm:prSet/>
      <dgm:spPr/>
      <dgm:t>
        <a:bodyPr/>
        <a:lstStyle/>
        <a:p>
          <a:endParaRPr lang="en-US"/>
        </a:p>
      </dgm:t>
    </dgm:pt>
    <dgm:pt modelId="{1949DDB8-69CA-4F9F-A6F9-A8039D5132E4}" type="sibTrans" cxnId="{8FBF722F-CCBB-46DD-8A0C-F0B8CE1EAEEA}">
      <dgm:prSet/>
      <dgm:spPr/>
      <dgm:t>
        <a:bodyPr/>
        <a:lstStyle/>
        <a:p>
          <a:endParaRPr lang="en-US"/>
        </a:p>
      </dgm:t>
    </dgm:pt>
    <dgm:pt modelId="{EB8244B7-90C3-47FD-AAD5-58393B3377C2}">
      <dgm:prSet/>
      <dgm:spPr/>
      <dgm:t>
        <a:bodyPr/>
        <a:lstStyle/>
        <a:p>
          <a:pPr rtl="0"/>
          <a:r>
            <a:rPr lang="en-US"/>
            <a:t>AM HAS NUMEROUS SCOPES FOR WELL OPTIMIZED DESIGNS WITH REQUIRED SPECIFICATIONS HAVING NO BARRIERS WITH</a:t>
          </a:r>
          <a:r>
            <a:rPr lang="en-US">
              <a:latin typeface="Seaford"/>
            </a:rPr>
            <a:t> BETTER </a:t>
          </a:r>
          <a:r>
            <a:rPr lang="en-US"/>
            <a:t>DESIGN FREEDOM</a:t>
          </a:r>
          <a:r>
            <a:rPr lang="en-US">
              <a:latin typeface="Seaford"/>
            </a:rPr>
            <a:t>.</a:t>
          </a:r>
          <a:endParaRPr lang="en-US"/>
        </a:p>
      </dgm:t>
    </dgm:pt>
    <dgm:pt modelId="{98D488A1-133D-4C53-872D-3BEF9CA17BED}" type="parTrans" cxnId="{F6AB56A2-4D0C-4E11-B97D-8D12E5FB9AD9}">
      <dgm:prSet/>
      <dgm:spPr/>
      <dgm:t>
        <a:bodyPr/>
        <a:lstStyle/>
        <a:p>
          <a:endParaRPr lang="en-US"/>
        </a:p>
      </dgm:t>
    </dgm:pt>
    <dgm:pt modelId="{AB2C4615-0237-4405-BC13-7A1510C1BDB1}" type="sibTrans" cxnId="{F6AB56A2-4D0C-4E11-B97D-8D12E5FB9AD9}">
      <dgm:prSet/>
      <dgm:spPr/>
      <dgm:t>
        <a:bodyPr/>
        <a:lstStyle/>
        <a:p>
          <a:endParaRPr lang="en-US"/>
        </a:p>
      </dgm:t>
    </dgm:pt>
    <dgm:pt modelId="{3D3A7682-910D-4C1F-A0CD-36572DF60B5B}" type="pres">
      <dgm:prSet presAssocID="{B9AA27A0-6A65-4B0C-AF80-3C94554C0E11}" presName="linear" presStyleCnt="0">
        <dgm:presLayoutVars>
          <dgm:animLvl val="lvl"/>
          <dgm:resizeHandles val="exact"/>
        </dgm:presLayoutVars>
      </dgm:prSet>
      <dgm:spPr/>
    </dgm:pt>
    <dgm:pt modelId="{6D2D47E3-AC6C-4244-BE83-0D5713B814B6}" type="pres">
      <dgm:prSet presAssocID="{5F9BF97E-0D35-4BBC-8630-0DB5E835D51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BF53637-48F1-415F-8FB2-A8C163328745}" type="pres">
      <dgm:prSet presAssocID="{1949DDB8-69CA-4F9F-A6F9-A8039D5132E4}" presName="spacer" presStyleCnt="0"/>
      <dgm:spPr/>
    </dgm:pt>
    <dgm:pt modelId="{075B4C97-3340-4234-9DEF-9404CBC0869D}" type="pres">
      <dgm:prSet presAssocID="{EB8244B7-90C3-47FD-AAD5-58393B3377C2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8FBF722F-CCBB-46DD-8A0C-F0B8CE1EAEEA}" srcId="{B9AA27A0-6A65-4B0C-AF80-3C94554C0E11}" destId="{5F9BF97E-0D35-4BBC-8630-0DB5E835D515}" srcOrd="0" destOrd="0" parTransId="{30394933-18A3-4B4E-A2AD-1F05951CFDF0}" sibTransId="{1949DDB8-69CA-4F9F-A6F9-A8039D5132E4}"/>
    <dgm:cxn modelId="{FDDA034D-FDC0-4555-8875-42CB9377D8BE}" type="presOf" srcId="{5F9BF97E-0D35-4BBC-8630-0DB5E835D515}" destId="{6D2D47E3-AC6C-4244-BE83-0D5713B814B6}" srcOrd="0" destOrd="0" presId="urn:microsoft.com/office/officeart/2005/8/layout/vList2"/>
    <dgm:cxn modelId="{D028AA5A-0B81-4CFA-B5E0-4656B405CCC3}" type="presOf" srcId="{B9AA27A0-6A65-4B0C-AF80-3C94554C0E11}" destId="{3D3A7682-910D-4C1F-A0CD-36572DF60B5B}" srcOrd="0" destOrd="0" presId="urn:microsoft.com/office/officeart/2005/8/layout/vList2"/>
    <dgm:cxn modelId="{F6AB56A2-4D0C-4E11-B97D-8D12E5FB9AD9}" srcId="{B9AA27A0-6A65-4B0C-AF80-3C94554C0E11}" destId="{EB8244B7-90C3-47FD-AAD5-58393B3377C2}" srcOrd="1" destOrd="0" parTransId="{98D488A1-133D-4C53-872D-3BEF9CA17BED}" sibTransId="{AB2C4615-0237-4405-BC13-7A1510C1BDB1}"/>
    <dgm:cxn modelId="{FE137FA4-6A1F-4387-8518-658AC0C41277}" type="presOf" srcId="{EB8244B7-90C3-47FD-AAD5-58393B3377C2}" destId="{075B4C97-3340-4234-9DEF-9404CBC0869D}" srcOrd="0" destOrd="0" presId="urn:microsoft.com/office/officeart/2005/8/layout/vList2"/>
    <dgm:cxn modelId="{2484C8FB-E1E6-4B31-A55F-32D95255CD6B}" type="presParOf" srcId="{3D3A7682-910D-4C1F-A0CD-36572DF60B5B}" destId="{6D2D47E3-AC6C-4244-BE83-0D5713B814B6}" srcOrd="0" destOrd="0" presId="urn:microsoft.com/office/officeart/2005/8/layout/vList2"/>
    <dgm:cxn modelId="{A9AF094B-A0C2-4745-87BE-EF48482DE3E6}" type="presParOf" srcId="{3D3A7682-910D-4C1F-A0CD-36572DF60B5B}" destId="{BBF53637-48F1-415F-8FB2-A8C163328745}" srcOrd="1" destOrd="0" presId="urn:microsoft.com/office/officeart/2005/8/layout/vList2"/>
    <dgm:cxn modelId="{A2401F7E-9D4B-42F0-B6BD-BFBA5F5E6CDB}" type="presParOf" srcId="{3D3A7682-910D-4C1F-A0CD-36572DF60B5B}" destId="{075B4C97-3340-4234-9DEF-9404CBC0869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8EB829-E870-401A-9FFC-DF6B6D53FDB9}">
      <dsp:nvSpPr>
        <dsp:cNvPr id="0" name=""/>
        <dsp:cNvSpPr/>
      </dsp:nvSpPr>
      <dsp:spPr>
        <a:xfrm>
          <a:off x="0" y="2534"/>
          <a:ext cx="557147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2902E1-D738-4FED-AA59-55CEB886824A}">
      <dsp:nvSpPr>
        <dsp:cNvPr id="0" name=""/>
        <dsp:cNvSpPr/>
      </dsp:nvSpPr>
      <dsp:spPr>
        <a:xfrm>
          <a:off x="0" y="2534"/>
          <a:ext cx="5571471" cy="864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Seaford"/>
            </a:rPr>
            <a:t>WHAT IS ADDITIVE MANUFACTURING(AM)?</a:t>
          </a:r>
        </a:p>
      </dsp:txBody>
      <dsp:txXfrm>
        <a:off x="0" y="2534"/>
        <a:ext cx="5571471" cy="864230"/>
      </dsp:txXfrm>
    </dsp:sp>
    <dsp:sp modelId="{7A4BB684-80FD-42AB-B779-327E92B9E40A}">
      <dsp:nvSpPr>
        <dsp:cNvPr id="0" name=""/>
        <dsp:cNvSpPr/>
      </dsp:nvSpPr>
      <dsp:spPr>
        <a:xfrm>
          <a:off x="0" y="866764"/>
          <a:ext cx="5571471" cy="0"/>
        </a:xfrm>
        <a:prstGeom prst="line">
          <a:avLst/>
        </a:prstGeom>
        <a:solidFill>
          <a:schemeClr val="accent2">
            <a:hueOff val="-1187359"/>
            <a:satOff val="0"/>
            <a:lumOff val="-4824"/>
            <a:alphaOff val="0"/>
          </a:schemeClr>
        </a:solidFill>
        <a:ln w="12700" cap="flat" cmpd="sng" algn="ctr">
          <a:solidFill>
            <a:schemeClr val="accent2">
              <a:hueOff val="-1187359"/>
              <a:satOff val="0"/>
              <a:lumOff val="-4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B8C5B2-C35A-4A0E-B14D-1B8D66FBCDF2}">
      <dsp:nvSpPr>
        <dsp:cNvPr id="0" name=""/>
        <dsp:cNvSpPr/>
      </dsp:nvSpPr>
      <dsp:spPr>
        <a:xfrm>
          <a:off x="0" y="866764"/>
          <a:ext cx="5571471" cy="864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Seaford"/>
            </a:rPr>
            <a:t>MACHINE DESIGNS  PRESENTLY</a:t>
          </a:r>
          <a:endParaRPr lang="en-US" sz="2300" kern="1200" dirty="0"/>
        </a:p>
      </dsp:txBody>
      <dsp:txXfrm>
        <a:off x="0" y="866764"/>
        <a:ext cx="5571471" cy="864230"/>
      </dsp:txXfrm>
    </dsp:sp>
    <dsp:sp modelId="{28199A51-6DD5-4B0D-BD7A-83077CA5E5EE}">
      <dsp:nvSpPr>
        <dsp:cNvPr id="0" name=""/>
        <dsp:cNvSpPr/>
      </dsp:nvSpPr>
      <dsp:spPr>
        <a:xfrm>
          <a:off x="0" y="1730995"/>
          <a:ext cx="5571471" cy="0"/>
        </a:xfrm>
        <a:prstGeom prst="line">
          <a:avLst/>
        </a:prstGeom>
        <a:solidFill>
          <a:schemeClr val="accent2">
            <a:hueOff val="-2374718"/>
            <a:satOff val="0"/>
            <a:lumOff val="-9647"/>
            <a:alphaOff val="0"/>
          </a:schemeClr>
        </a:solidFill>
        <a:ln w="12700" cap="flat" cmpd="sng" algn="ctr">
          <a:solidFill>
            <a:schemeClr val="accent2">
              <a:hueOff val="-2374718"/>
              <a:satOff val="0"/>
              <a:lumOff val="-96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646472-B3A6-4D5C-B560-E244F8F8A871}">
      <dsp:nvSpPr>
        <dsp:cNvPr id="0" name=""/>
        <dsp:cNvSpPr/>
      </dsp:nvSpPr>
      <dsp:spPr>
        <a:xfrm>
          <a:off x="0" y="1730995"/>
          <a:ext cx="5571471" cy="864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Seaford"/>
            </a:rPr>
            <a:t>FACTORS TO CONSIDER WHILE DESIGNING</a:t>
          </a:r>
          <a:endParaRPr lang="en-US" sz="2300" kern="1200" dirty="0"/>
        </a:p>
      </dsp:txBody>
      <dsp:txXfrm>
        <a:off x="0" y="1730995"/>
        <a:ext cx="5571471" cy="864230"/>
      </dsp:txXfrm>
    </dsp:sp>
    <dsp:sp modelId="{30F428A4-0B1D-4A10-A56E-3355FD36BD9A}">
      <dsp:nvSpPr>
        <dsp:cNvPr id="0" name=""/>
        <dsp:cNvSpPr/>
      </dsp:nvSpPr>
      <dsp:spPr>
        <a:xfrm>
          <a:off x="0" y="2595225"/>
          <a:ext cx="5571471" cy="0"/>
        </a:xfrm>
        <a:prstGeom prst="line">
          <a:avLst/>
        </a:prstGeom>
        <a:solidFill>
          <a:schemeClr val="accent2">
            <a:hueOff val="-3562077"/>
            <a:satOff val="0"/>
            <a:lumOff val="-14471"/>
            <a:alphaOff val="0"/>
          </a:schemeClr>
        </a:solidFill>
        <a:ln w="12700" cap="flat" cmpd="sng" algn="ctr">
          <a:solidFill>
            <a:schemeClr val="accent2">
              <a:hueOff val="-3562077"/>
              <a:satOff val="0"/>
              <a:lumOff val="-14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08375E-C0A2-4536-B81F-EDF28E44A5AD}">
      <dsp:nvSpPr>
        <dsp:cNvPr id="0" name=""/>
        <dsp:cNvSpPr/>
      </dsp:nvSpPr>
      <dsp:spPr>
        <a:xfrm>
          <a:off x="0" y="2595226"/>
          <a:ext cx="5571471" cy="864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Seaford"/>
            </a:rPr>
            <a:t>REALISATION WITH NEW AM TECHNOLOGY</a:t>
          </a:r>
        </a:p>
      </dsp:txBody>
      <dsp:txXfrm>
        <a:off x="0" y="2595226"/>
        <a:ext cx="5571471" cy="864230"/>
      </dsp:txXfrm>
    </dsp:sp>
    <dsp:sp modelId="{B3695F86-C9C3-4911-9CA1-1A32B477B7CA}">
      <dsp:nvSpPr>
        <dsp:cNvPr id="0" name=""/>
        <dsp:cNvSpPr/>
      </dsp:nvSpPr>
      <dsp:spPr>
        <a:xfrm>
          <a:off x="0" y="3459456"/>
          <a:ext cx="5571471" cy="0"/>
        </a:xfrm>
        <a:prstGeom prst="line">
          <a:avLst/>
        </a:prstGeom>
        <a:solidFill>
          <a:schemeClr val="accent2">
            <a:hueOff val="-4749436"/>
            <a:satOff val="0"/>
            <a:lumOff val="-19294"/>
            <a:alphaOff val="0"/>
          </a:schemeClr>
        </a:solidFill>
        <a:ln w="12700" cap="flat" cmpd="sng" algn="ctr">
          <a:solidFill>
            <a:schemeClr val="accent2">
              <a:hueOff val="-4749436"/>
              <a:satOff val="0"/>
              <a:lumOff val="-1929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CD8F07-C70C-4940-8F4E-B9A1A7E54C89}">
      <dsp:nvSpPr>
        <dsp:cNvPr id="0" name=""/>
        <dsp:cNvSpPr/>
      </dsp:nvSpPr>
      <dsp:spPr>
        <a:xfrm>
          <a:off x="0" y="3459456"/>
          <a:ext cx="5571471" cy="864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Seaford"/>
            </a:rPr>
            <a:t>TRANSFORMER COMPARISON STUDY</a:t>
          </a:r>
        </a:p>
      </dsp:txBody>
      <dsp:txXfrm>
        <a:off x="0" y="3459456"/>
        <a:ext cx="5571471" cy="864230"/>
      </dsp:txXfrm>
    </dsp:sp>
    <dsp:sp modelId="{E1CDF471-A1FA-4409-BCC8-2E726BD462B9}">
      <dsp:nvSpPr>
        <dsp:cNvPr id="0" name=""/>
        <dsp:cNvSpPr/>
      </dsp:nvSpPr>
      <dsp:spPr>
        <a:xfrm>
          <a:off x="0" y="4323687"/>
          <a:ext cx="5571471" cy="0"/>
        </a:xfrm>
        <a:prstGeom prst="line">
          <a:avLst/>
        </a:prstGeom>
        <a:solidFill>
          <a:schemeClr val="accent2">
            <a:hueOff val="-5936795"/>
            <a:satOff val="0"/>
            <a:lumOff val="-24118"/>
            <a:alphaOff val="0"/>
          </a:schemeClr>
        </a:solidFill>
        <a:ln w="12700" cap="flat" cmpd="sng" algn="ctr">
          <a:solidFill>
            <a:schemeClr val="accent2">
              <a:hueOff val="-5936795"/>
              <a:satOff val="0"/>
              <a:lumOff val="-2411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4818D6-42B3-46F0-BCE7-1CD4866E10A2}">
      <dsp:nvSpPr>
        <dsp:cNvPr id="0" name=""/>
        <dsp:cNvSpPr/>
      </dsp:nvSpPr>
      <dsp:spPr>
        <a:xfrm>
          <a:off x="0" y="4323687"/>
          <a:ext cx="5571471" cy="864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Seaford"/>
            </a:rPr>
            <a:t>FUTURE OF AM  IN MACHINE MANUFACTURING</a:t>
          </a:r>
          <a:endParaRPr lang="en-US" sz="2300" kern="1200" dirty="0"/>
        </a:p>
      </dsp:txBody>
      <dsp:txXfrm>
        <a:off x="0" y="4323687"/>
        <a:ext cx="5571471" cy="8642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B66247-6F91-4B6E-9065-3826E6B8FF8D}">
      <dsp:nvSpPr>
        <dsp:cNvPr id="0" name=""/>
        <dsp:cNvSpPr/>
      </dsp:nvSpPr>
      <dsp:spPr>
        <a:xfrm>
          <a:off x="0" y="926924"/>
          <a:ext cx="10795916" cy="687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AM offers more design freedom in case of magnetic properties.</a:t>
          </a:r>
          <a:endParaRPr lang="en-US" sz="2800" kern="1200"/>
        </a:p>
      </dsp:txBody>
      <dsp:txXfrm>
        <a:off x="33583" y="960507"/>
        <a:ext cx="10728750" cy="620794"/>
      </dsp:txXfrm>
    </dsp:sp>
    <dsp:sp modelId="{9DB3C778-F36A-4AA2-8CCF-CDEB3612EDAA}">
      <dsp:nvSpPr>
        <dsp:cNvPr id="0" name=""/>
        <dsp:cNvSpPr/>
      </dsp:nvSpPr>
      <dsp:spPr>
        <a:xfrm>
          <a:off x="0" y="1695524"/>
          <a:ext cx="10795916" cy="687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Easiness in realising complex designs.</a:t>
          </a:r>
          <a:endParaRPr lang="en-US" sz="2800" kern="1200"/>
        </a:p>
      </dsp:txBody>
      <dsp:txXfrm>
        <a:off x="33583" y="1729107"/>
        <a:ext cx="10728750" cy="620794"/>
      </dsp:txXfrm>
    </dsp:sp>
    <dsp:sp modelId="{BEB4E719-9FF6-45E4-9C0F-3DBC855E83E9}">
      <dsp:nvSpPr>
        <dsp:cNvPr id="0" name=""/>
        <dsp:cNvSpPr/>
      </dsp:nvSpPr>
      <dsp:spPr>
        <a:xfrm>
          <a:off x="0" y="2464124"/>
          <a:ext cx="10795916" cy="687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Topology optimisation of AM highly influence magnetisation.</a:t>
          </a:r>
          <a:endParaRPr lang="en-US" sz="2800" kern="1200"/>
        </a:p>
      </dsp:txBody>
      <dsp:txXfrm>
        <a:off x="33583" y="2497707"/>
        <a:ext cx="10728750" cy="620794"/>
      </dsp:txXfrm>
    </dsp:sp>
    <dsp:sp modelId="{9DFD37E4-5658-4206-AA1D-EA4CCC8AF122}">
      <dsp:nvSpPr>
        <dsp:cNvPr id="0" name=""/>
        <dsp:cNvSpPr/>
      </dsp:nvSpPr>
      <dsp:spPr>
        <a:xfrm>
          <a:off x="0" y="3232724"/>
          <a:ext cx="10795916" cy="687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Multi material printing in near future is very promising</a:t>
          </a:r>
          <a:endParaRPr lang="en-US" sz="2800" kern="1200"/>
        </a:p>
      </dsp:txBody>
      <dsp:txXfrm>
        <a:off x="33583" y="3266307"/>
        <a:ext cx="10728750" cy="6207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E68046-DA75-4234-ABC3-7827247C530B}">
      <dsp:nvSpPr>
        <dsp:cNvPr id="0" name=""/>
        <dsp:cNvSpPr/>
      </dsp:nvSpPr>
      <dsp:spPr>
        <a:xfrm>
          <a:off x="0" y="37731"/>
          <a:ext cx="10863645" cy="9418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CONVENTIONAL INDUSTRAIL PROCESSING INSUFFICIENT TO DEAL WITH NEW SET OF ALLOYS.</a:t>
          </a:r>
          <a:endParaRPr lang="en-US" sz="2300" kern="1200" dirty="0"/>
        </a:p>
      </dsp:txBody>
      <dsp:txXfrm>
        <a:off x="45977" y="83708"/>
        <a:ext cx="10771691" cy="849896"/>
      </dsp:txXfrm>
    </dsp:sp>
    <dsp:sp modelId="{56F8BE0A-B422-4972-8141-719CCE74CF9F}">
      <dsp:nvSpPr>
        <dsp:cNvPr id="0" name=""/>
        <dsp:cNvSpPr/>
      </dsp:nvSpPr>
      <dsp:spPr>
        <a:xfrm>
          <a:off x="0" y="1045821"/>
          <a:ext cx="10863645" cy="9418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AM IS LEAST </a:t>
          </a:r>
          <a:r>
            <a:rPr lang="en-US" sz="2300" b="1" kern="1200" dirty="0">
              <a:latin typeface="Seaford"/>
            </a:rPr>
            <a:t>AFFECTED  </a:t>
          </a:r>
          <a:r>
            <a:rPr lang="en-US" sz="2300" b="1" kern="1200" dirty="0"/>
            <a:t>BY ALLOY BRITTLENESS.</a:t>
          </a:r>
          <a:endParaRPr lang="en-US" sz="2300" kern="1200" dirty="0"/>
        </a:p>
      </dsp:txBody>
      <dsp:txXfrm>
        <a:off x="45977" y="1091798"/>
        <a:ext cx="10771691" cy="849896"/>
      </dsp:txXfrm>
    </dsp:sp>
    <dsp:sp modelId="{24BCE473-A3F8-492B-B04F-D1AAD9C1705B}">
      <dsp:nvSpPr>
        <dsp:cNvPr id="0" name=""/>
        <dsp:cNvSpPr/>
      </dsp:nvSpPr>
      <dsp:spPr>
        <a:xfrm>
          <a:off x="0" y="2053911"/>
          <a:ext cx="10863645" cy="9418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COST EFFICIENT MATERIAL SELECTION POSSIBLE WITH AM.</a:t>
          </a:r>
        </a:p>
      </dsp:txBody>
      <dsp:txXfrm>
        <a:off x="45977" y="2099888"/>
        <a:ext cx="10771691" cy="849896"/>
      </dsp:txXfrm>
    </dsp:sp>
    <dsp:sp modelId="{D2755551-C841-4C94-BD70-1295888FB4EE}">
      <dsp:nvSpPr>
        <dsp:cNvPr id="0" name=""/>
        <dsp:cNvSpPr/>
      </dsp:nvSpPr>
      <dsp:spPr>
        <a:xfrm>
          <a:off x="0" y="3062001"/>
          <a:ext cx="10863645" cy="9418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>
              <a:latin typeface="Seaford"/>
            </a:rPr>
            <a:t>VARIABLE MATERIAL USAGE MAKE BIG CHANGES IN LOSSES OF MACHINE</a:t>
          </a:r>
        </a:p>
      </dsp:txBody>
      <dsp:txXfrm>
        <a:off x="45977" y="3107978"/>
        <a:ext cx="10771691" cy="8498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0D5119-EED0-4774-9304-C8C359010D15}">
      <dsp:nvSpPr>
        <dsp:cNvPr id="0" name=""/>
        <dsp:cNvSpPr/>
      </dsp:nvSpPr>
      <dsp:spPr>
        <a:xfrm>
          <a:off x="0" y="45736"/>
          <a:ext cx="10887990" cy="97665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AM SIGNIFICANTLY REDUCE HUMAN LABOUR</a:t>
          </a:r>
          <a:r>
            <a:rPr lang="en-US" sz="2400" b="1" kern="1200" dirty="0">
              <a:latin typeface="Seaford"/>
            </a:rPr>
            <a:t> </a:t>
          </a:r>
          <a:endParaRPr lang="en-US" sz="2400" b="1" kern="1200" dirty="0"/>
        </a:p>
      </dsp:txBody>
      <dsp:txXfrm>
        <a:off x="47676" y="93412"/>
        <a:ext cx="10792638" cy="881305"/>
      </dsp:txXfrm>
    </dsp:sp>
    <dsp:sp modelId="{61F93F6E-7F80-4B98-9643-EE84C9967000}">
      <dsp:nvSpPr>
        <dsp:cNvPr id="0" name=""/>
        <dsp:cNvSpPr/>
      </dsp:nvSpPr>
      <dsp:spPr>
        <a:xfrm>
          <a:off x="0" y="1091514"/>
          <a:ext cx="10887990" cy="97665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CONVENTIONAL INDUSTRIAL MANUFACTURING REQUIRE VERY HIGH NUMBER OF LABOUR FOR EACH WORK</a:t>
          </a:r>
        </a:p>
      </dsp:txBody>
      <dsp:txXfrm>
        <a:off x="47676" y="1139190"/>
        <a:ext cx="10792638" cy="881305"/>
      </dsp:txXfrm>
    </dsp:sp>
    <dsp:sp modelId="{BD6F216D-F2B1-48CC-94D9-9C20467FC1D0}">
      <dsp:nvSpPr>
        <dsp:cNvPr id="0" name=""/>
        <dsp:cNvSpPr/>
      </dsp:nvSpPr>
      <dsp:spPr>
        <a:xfrm>
          <a:off x="0" y="2137291"/>
          <a:ext cx="10887990" cy="97665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AM REQUIRE VERY LESS TIME COMPARING WITH OTHER MANUFACTURING PROCESSES</a:t>
          </a:r>
        </a:p>
      </dsp:txBody>
      <dsp:txXfrm>
        <a:off x="47676" y="2184967"/>
        <a:ext cx="10792638" cy="881305"/>
      </dsp:txXfrm>
    </dsp:sp>
    <dsp:sp modelId="{2460BF46-0678-416A-936D-B71432BDE68B}">
      <dsp:nvSpPr>
        <dsp:cNvPr id="0" name=""/>
        <dsp:cNvSpPr/>
      </dsp:nvSpPr>
      <dsp:spPr>
        <a:xfrm>
          <a:off x="0" y="3183068"/>
          <a:ext cx="10887990" cy="97665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IT IS SAID THAT A STATOR PLATOR USING MACHINING AND MILLING PROCESS TAKE 4  MONTHS WHILE AM REQUIRES JUST 1 WEEK</a:t>
          </a:r>
        </a:p>
      </dsp:txBody>
      <dsp:txXfrm>
        <a:off x="47676" y="3230744"/>
        <a:ext cx="10792638" cy="88130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DF444E-5419-4439-8C37-7F3A595CD49B}">
      <dsp:nvSpPr>
        <dsp:cNvPr id="0" name=""/>
        <dsp:cNvSpPr/>
      </dsp:nvSpPr>
      <dsp:spPr>
        <a:xfrm>
          <a:off x="0" y="82734"/>
          <a:ext cx="10861732" cy="97665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VERY CRUCIAL IN ELECRTICAL MACHINES</a:t>
          </a:r>
        </a:p>
      </dsp:txBody>
      <dsp:txXfrm>
        <a:off x="47676" y="130410"/>
        <a:ext cx="10766380" cy="881305"/>
      </dsp:txXfrm>
    </dsp:sp>
    <dsp:sp modelId="{C8ED06B1-BECC-4790-ABEA-A034A611B74C}">
      <dsp:nvSpPr>
        <dsp:cNvPr id="0" name=""/>
        <dsp:cNvSpPr/>
      </dsp:nvSpPr>
      <dsp:spPr>
        <a:xfrm>
          <a:off x="0" y="1128511"/>
          <a:ext cx="10861732" cy="97665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AM REDUCES WEIGHT OF OVERAL MACHINE GIVING MORE MECHANICAL STABILITY</a:t>
          </a:r>
        </a:p>
      </dsp:txBody>
      <dsp:txXfrm>
        <a:off x="47676" y="1176187"/>
        <a:ext cx="10766380" cy="881305"/>
      </dsp:txXfrm>
    </dsp:sp>
    <dsp:sp modelId="{B75E592F-13DF-48BA-A4C1-69D015904A31}">
      <dsp:nvSpPr>
        <dsp:cNvPr id="0" name=""/>
        <dsp:cNvSpPr/>
      </dsp:nvSpPr>
      <dsp:spPr>
        <a:xfrm>
          <a:off x="0" y="2174289"/>
          <a:ext cx="10861732" cy="97665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HIGH DESIGN FREEDOM ESTABLISHES SCOPE FOR WEIGHT REDUCTION AND MECHANICAL STABILITY</a:t>
          </a:r>
        </a:p>
      </dsp:txBody>
      <dsp:txXfrm>
        <a:off x="47676" y="2221965"/>
        <a:ext cx="10766380" cy="881305"/>
      </dsp:txXfrm>
    </dsp:sp>
    <dsp:sp modelId="{B329057B-351F-4159-B68A-6086FD4FAB31}">
      <dsp:nvSpPr>
        <dsp:cNvPr id="0" name=""/>
        <dsp:cNvSpPr/>
      </dsp:nvSpPr>
      <dsp:spPr>
        <a:xfrm>
          <a:off x="0" y="3220066"/>
          <a:ext cx="10861732" cy="97665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Seaford"/>
            </a:rPr>
            <a:t>SCOPE OF INTEGRATED COOLING SYSTEMS AFFECTS MECHANICAL STABILITY</a:t>
          </a:r>
        </a:p>
      </dsp:txBody>
      <dsp:txXfrm>
        <a:off x="47676" y="3267742"/>
        <a:ext cx="10766380" cy="88130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3B055-D2B5-40F1-8E99-EA6BF0518A01}">
      <dsp:nvSpPr>
        <dsp:cNvPr id="0" name=""/>
        <dsp:cNvSpPr/>
      </dsp:nvSpPr>
      <dsp:spPr>
        <a:xfrm>
          <a:off x="0" y="55563"/>
          <a:ext cx="10926884" cy="13185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>
              <a:latin typeface="Seaford"/>
            </a:rPr>
            <a:t> TRANSFORMER</a:t>
          </a:r>
          <a:r>
            <a:rPr lang="en-US" sz="2300" b="1" kern="1200" dirty="0"/>
            <a:t>  OF   </a:t>
          </a:r>
          <a:r>
            <a:rPr lang="en-US" sz="2300" b="1" kern="1200" dirty="0">
              <a:latin typeface="Seaford"/>
            </a:rPr>
            <a:t>SMALL</a:t>
          </a:r>
          <a:r>
            <a:rPr lang="en-US" sz="2300" b="1" kern="1200" dirty="0"/>
            <a:t> RATING TAKEN AND SIMILAR DESIGN  ANALYSED TO MAKE A COMPLETELY FUNCTIONAL AM MANUFACTURED TRASNFORMER.</a:t>
          </a:r>
          <a:endParaRPr lang="en-US" sz="2300" kern="1200" dirty="0"/>
        </a:p>
      </dsp:txBody>
      <dsp:txXfrm>
        <a:off x="64368" y="119931"/>
        <a:ext cx="10798148" cy="1189854"/>
      </dsp:txXfrm>
    </dsp:sp>
    <dsp:sp modelId="{6B01571F-4751-4372-8D50-CE8AB3F181D2}">
      <dsp:nvSpPr>
        <dsp:cNvPr id="0" name=""/>
        <dsp:cNvSpPr/>
      </dsp:nvSpPr>
      <dsp:spPr>
        <a:xfrm>
          <a:off x="0" y="1440393"/>
          <a:ext cx="10926884" cy="13185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HERE NO TOPOLOGY OPTIMISATION OR OTHER UPCOMING STRATGIES  EMPLOYED</a:t>
          </a:r>
          <a:endParaRPr lang="en-US" sz="2300" kern="1200" dirty="0"/>
        </a:p>
      </dsp:txBody>
      <dsp:txXfrm>
        <a:off x="64368" y="1504761"/>
        <a:ext cx="10798148" cy="1189854"/>
      </dsp:txXfrm>
    </dsp:sp>
    <dsp:sp modelId="{DC46C17A-2E8C-4042-81B0-A1D98596DA07}">
      <dsp:nvSpPr>
        <dsp:cNvPr id="0" name=""/>
        <dsp:cNvSpPr/>
      </dsp:nvSpPr>
      <dsp:spPr>
        <a:xfrm>
          <a:off x="0" y="2825223"/>
          <a:ext cx="10926884" cy="13185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FOR SAKE OF EASIER COMPARISON DIRECT PARAMETER VARIATIONS  WITH SIMILAR MATERIAL USAGE AND WITH THE ONLY CHANGE OF CORE  MANUFACTURING</a:t>
          </a:r>
          <a:endParaRPr lang="en-US" sz="2300" kern="1200" dirty="0"/>
        </a:p>
      </dsp:txBody>
      <dsp:txXfrm>
        <a:off x="64368" y="2889591"/>
        <a:ext cx="10798148" cy="11898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711556-6FD7-46E0-9408-36A43F635212}">
      <dsp:nvSpPr>
        <dsp:cNvPr id="0" name=""/>
        <dsp:cNvSpPr/>
      </dsp:nvSpPr>
      <dsp:spPr>
        <a:xfrm>
          <a:off x="1330440" y="785"/>
          <a:ext cx="3049987" cy="18299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10% Reduced efficiency for the printed design</a:t>
          </a:r>
        </a:p>
      </dsp:txBody>
      <dsp:txXfrm>
        <a:off x="1330440" y="785"/>
        <a:ext cx="3049987" cy="1829992"/>
      </dsp:txXfrm>
    </dsp:sp>
    <dsp:sp modelId="{F6123EC4-7744-4BB7-97F5-57CA2A3738D7}">
      <dsp:nvSpPr>
        <dsp:cNvPr id="0" name=""/>
        <dsp:cNvSpPr/>
      </dsp:nvSpPr>
      <dsp:spPr>
        <a:xfrm>
          <a:off x="4685426" y="785"/>
          <a:ext cx="3049987" cy="18299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Lower magnetic saturation as depicted in magnetic properties</a:t>
          </a:r>
        </a:p>
      </dsp:txBody>
      <dsp:txXfrm>
        <a:off x="4685426" y="785"/>
        <a:ext cx="3049987" cy="1829992"/>
      </dsp:txXfrm>
    </dsp:sp>
    <dsp:sp modelId="{7282F1FE-4FAC-4802-B622-18DF4EC498DD}">
      <dsp:nvSpPr>
        <dsp:cNvPr id="0" name=""/>
        <dsp:cNvSpPr/>
      </dsp:nvSpPr>
      <dsp:spPr>
        <a:xfrm>
          <a:off x="1330440" y="2135776"/>
          <a:ext cx="3049987" cy="18299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Reduced power density</a:t>
          </a:r>
        </a:p>
      </dsp:txBody>
      <dsp:txXfrm>
        <a:off x="1330440" y="2135776"/>
        <a:ext cx="3049987" cy="1829992"/>
      </dsp:txXfrm>
    </dsp:sp>
    <dsp:sp modelId="{27D3FFB0-0563-4ABE-A337-4BE3F242FE9A}">
      <dsp:nvSpPr>
        <dsp:cNvPr id="0" name=""/>
        <dsp:cNvSpPr/>
      </dsp:nvSpPr>
      <dsp:spPr>
        <a:xfrm>
          <a:off x="4685426" y="2135776"/>
          <a:ext cx="3049987" cy="18299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More prone to thermal stresses</a:t>
          </a:r>
        </a:p>
      </dsp:txBody>
      <dsp:txXfrm>
        <a:off x="4685426" y="2135776"/>
        <a:ext cx="3049987" cy="182999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6995CB-6AEB-40B6-89B7-99F0F62153B0}">
      <dsp:nvSpPr>
        <dsp:cNvPr id="0" name=""/>
        <dsp:cNvSpPr/>
      </dsp:nvSpPr>
      <dsp:spPr>
        <a:xfrm>
          <a:off x="909689" y="2016"/>
          <a:ext cx="2800664" cy="16803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TOPOLOGY OPTIMISATION </a:t>
          </a:r>
        </a:p>
      </dsp:txBody>
      <dsp:txXfrm>
        <a:off x="909689" y="2016"/>
        <a:ext cx="2800664" cy="1680398"/>
      </dsp:txXfrm>
    </dsp:sp>
    <dsp:sp modelId="{EE215C7B-1AF0-49AC-8EB4-EF250CF7076D}">
      <dsp:nvSpPr>
        <dsp:cNvPr id="0" name=""/>
        <dsp:cNvSpPr/>
      </dsp:nvSpPr>
      <dsp:spPr>
        <a:xfrm>
          <a:off x="3990420" y="2016"/>
          <a:ext cx="2800664" cy="16803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AIR GAPS</a:t>
          </a:r>
          <a:r>
            <a:rPr lang="en-US" sz="2700" kern="1200">
              <a:latin typeface="Seaford"/>
            </a:rPr>
            <a:t> LIMITATIONS</a:t>
          </a:r>
          <a:endParaRPr lang="en-US" sz="2700" kern="1200"/>
        </a:p>
      </dsp:txBody>
      <dsp:txXfrm>
        <a:off x="3990420" y="2016"/>
        <a:ext cx="2800664" cy="1680398"/>
      </dsp:txXfrm>
    </dsp:sp>
    <dsp:sp modelId="{2AACCC63-DA53-4123-8317-D4FA877B60CA}">
      <dsp:nvSpPr>
        <dsp:cNvPr id="0" name=""/>
        <dsp:cNvSpPr/>
      </dsp:nvSpPr>
      <dsp:spPr>
        <a:xfrm>
          <a:off x="7071151" y="2016"/>
          <a:ext cx="2800664" cy="16803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LAMINATION THICKNESS</a:t>
          </a:r>
        </a:p>
      </dsp:txBody>
      <dsp:txXfrm>
        <a:off x="7071151" y="2016"/>
        <a:ext cx="2800664" cy="1680398"/>
      </dsp:txXfrm>
    </dsp:sp>
    <dsp:sp modelId="{B1D815E4-0FCC-4643-83B4-093F6B1DE7AC}">
      <dsp:nvSpPr>
        <dsp:cNvPr id="0" name=""/>
        <dsp:cNvSpPr/>
      </dsp:nvSpPr>
      <dsp:spPr>
        <a:xfrm>
          <a:off x="2450055" y="1962482"/>
          <a:ext cx="2800664" cy="16803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MULTI MATERIAL PRINTING</a:t>
          </a:r>
        </a:p>
      </dsp:txBody>
      <dsp:txXfrm>
        <a:off x="2450055" y="1962482"/>
        <a:ext cx="2800664" cy="1680398"/>
      </dsp:txXfrm>
    </dsp:sp>
    <dsp:sp modelId="{9B9C59F5-7771-4413-922B-BF852C1076CC}">
      <dsp:nvSpPr>
        <dsp:cNvPr id="0" name=""/>
        <dsp:cNvSpPr/>
      </dsp:nvSpPr>
      <dsp:spPr>
        <a:xfrm>
          <a:off x="5530786" y="1962482"/>
          <a:ext cx="2800664" cy="16803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INTEGRATED COOLING </a:t>
          </a:r>
        </a:p>
      </dsp:txBody>
      <dsp:txXfrm>
        <a:off x="5530786" y="1962482"/>
        <a:ext cx="2800664" cy="16803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2D47E3-AC6C-4244-BE83-0D5713B814B6}">
      <dsp:nvSpPr>
        <dsp:cNvPr id="0" name=""/>
        <dsp:cNvSpPr/>
      </dsp:nvSpPr>
      <dsp:spPr>
        <a:xfrm>
          <a:off x="0" y="20092"/>
          <a:ext cx="7569640" cy="161598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MATERIAL RESEARCH AND TECHNOLOGY</a:t>
          </a:r>
          <a:r>
            <a:rPr lang="en-US" sz="2200" kern="1200">
              <a:latin typeface="Seaford"/>
            </a:rPr>
            <a:t> ARE THE MOST CRUCIAL FACTORS IN MACHINE DESIGN FOR NEXT ERA.</a:t>
          </a:r>
          <a:endParaRPr lang="en-US" sz="2200" kern="1200"/>
        </a:p>
      </dsp:txBody>
      <dsp:txXfrm>
        <a:off x="78886" y="98978"/>
        <a:ext cx="7411868" cy="1458217"/>
      </dsp:txXfrm>
    </dsp:sp>
    <dsp:sp modelId="{075B4C97-3340-4234-9DEF-9404CBC0869D}">
      <dsp:nvSpPr>
        <dsp:cNvPr id="0" name=""/>
        <dsp:cNvSpPr/>
      </dsp:nvSpPr>
      <dsp:spPr>
        <a:xfrm>
          <a:off x="0" y="1699441"/>
          <a:ext cx="7569640" cy="161598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AM HAS NUMEROUS SCOPES FOR WELL OPTIMIZED DESIGNS WITH REQUIRED SPECIFICATIONS HAVING NO BARRIERS WITH</a:t>
          </a:r>
          <a:r>
            <a:rPr lang="en-US" sz="2200" kern="1200">
              <a:latin typeface="Seaford"/>
            </a:rPr>
            <a:t> BETTER </a:t>
          </a:r>
          <a:r>
            <a:rPr lang="en-US" sz="2200" kern="1200"/>
            <a:t>DESIGN FREEDOM</a:t>
          </a:r>
          <a:r>
            <a:rPr lang="en-US" sz="2200" kern="1200">
              <a:latin typeface="Seaford"/>
            </a:rPr>
            <a:t>.</a:t>
          </a:r>
          <a:endParaRPr lang="en-US" sz="2200" kern="1200"/>
        </a:p>
      </dsp:txBody>
      <dsp:txXfrm>
        <a:off x="78886" y="1778327"/>
        <a:ext cx="7411868" cy="14582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393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608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9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534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3647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806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405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646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686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7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40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11/2/2021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7606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3" r:id="rId2"/>
    <p:sldLayoutId id="2147483944" r:id="rId3"/>
    <p:sldLayoutId id="2147483945" r:id="rId4"/>
    <p:sldLayoutId id="2147483946" r:id="rId5"/>
    <p:sldLayoutId id="2147483940" r:id="rId6"/>
    <p:sldLayoutId id="2147483936" r:id="rId7"/>
    <p:sldLayoutId id="2147483937" r:id="rId8"/>
    <p:sldLayoutId id="2147483938" r:id="rId9"/>
    <p:sldLayoutId id="2147483939" r:id="rId10"/>
    <p:sldLayoutId id="214748394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8" name="Rectangle 106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1007" y="429915"/>
            <a:ext cx="5614993" cy="3093468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>
                <a:latin typeface="Seaford"/>
                <a:cs typeface="Kartika"/>
              </a:rPr>
              <a:t>ADDITIVE </a:t>
            </a:r>
            <a:r>
              <a:rPr lang="en-US" sz="3600" b="1">
                <a:latin typeface="Seaford"/>
                <a:cs typeface="Kartika"/>
              </a:rPr>
              <a:t>MANUFACTURING</a:t>
            </a:r>
            <a:br>
              <a:rPr lang="en-US" sz="3600" b="1" dirty="0">
                <a:latin typeface="Seaford"/>
                <a:cs typeface="Kartika"/>
              </a:rPr>
            </a:br>
            <a:r>
              <a:rPr lang="en-US" sz="3600" b="1">
                <a:latin typeface="Seaford"/>
                <a:cs typeface="Kartika"/>
              </a:rPr>
              <a:t>FOR ELECTRICAL </a:t>
            </a:r>
            <a:r>
              <a:rPr lang="en-US" sz="3600" b="1" dirty="0">
                <a:latin typeface="Seaford"/>
                <a:cs typeface="Kartika"/>
              </a:rPr>
              <a:t>MACHINES;ANALYSIS WITH TRANSFORMER</a:t>
            </a:r>
            <a:endParaRPr lang="en-US" sz="3600" b="1">
              <a:latin typeface="Seaford"/>
              <a:ea typeface="Cambria"/>
              <a:cs typeface="Kartik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1006" y="4067746"/>
            <a:ext cx="5614993" cy="2163418"/>
          </a:xfrm>
        </p:spPr>
        <p:txBody>
          <a:bodyPr anchor="t">
            <a:normAutofit/>
          </a:bodyPr>
          <a:lstStyle/>
          <a:p>
            <a:r>
              <a:rPr lang="en-US" dirty="0"/>
              <a:t>ANVER SADIQUE</a:t>
            </a:r>
          </a:p>
          <a:p>
            <a:r>
              <a:rPr lang="en-US" dirty="0"/>
              <a:t>ROLLNO. 15</a:t>
            </a:r>
          </a:p>
          <a:p>
            <a:r>
              <a:rPr lang="en-US" dirty="0"/>
              <a:t>S7E2</a:t>
            </a:r>
          </a:p>
        </p:txBody>
      </p:sp>
      <p:pic>
        <p:nvPicPr>
          <p:cNvPr id="140" name="Picture 3" descr="Used machine parts">
            <a:extLst>
              <a:ext uri="{FF2B5EF4-FFF2-40B4-BE49-F238E27FC236}">
                <a16:creationId xmlns:a16="http://schemas.microsoft.com/office/drawing/2014/main" id="{2A847ADD-96BB-4D9B-AA52-7436356ECE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9185" r="10071"/>
          <a:stretch/>
        </p:blipFill>
        <p:spPr>
          <a:xfrm>
            <a:off x="6280340" y="489856"/>
            <a:ext cx="5349331" cy="5878282"/>
          </a:xfrm>
          <a:prstGeom prst="rect">
            <a:avLst/>
          </a:prstGeom>
        </p:spPr>
      </p:pic>
      <p:cxnSp>
        <p:nvCxnSpPr>
          <p:cNvPr id="169" name="Straight Connector 108">
            <a:extLst>
              <a:ext uri="{FF2B5EF4-FFF2-40B4-BE49-F238E27FC236}">
                <a16:creationId xmlns:a16="http://schemas.microsoft.com/office/drawing/2014/main" id="{2C84CC28-1690-471E-9AE2-3198EB863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10">
            <a:extLst>
              <a:ext uri="{FF2B5EF4-FFF2-40B4-BE49-F238E27FC236}">
                <a16:creationId xmlns:a16="http://schemas.microsoft.com/office/drawing/2014/main" id="{526E6137-4B85-4A65-BCC4-9BAB3D0D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329F706-FB48-42AC-8D0B-DB574EA397F6}"/>
              </a:ext>
            </a:extLst>
          </p:cNvPr>
          <p:cNvSpPr txBox="1"/>
          <p:nvPr/>
        </p:nvSpPr>
        <p:spPr>
          <a:xfrm>
            <a:off x="11463693" y="6311662"/>
            <a:ext cx="4799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5B8A0-DE01-4704-ACBB-BF7EBAD22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1269" y="428472"/>
            <a:ext cx="5526527" cy="2237925"/>
          </a:xfrm>
        </p:spPr>
        <p:txBody>
          <a:bodyPr>
            <a:normAutofit/>
          </a:bodyPr>
          <a:lstStyle/>
          <a:p>
            <a:r>
              <a:rPr lang="en-US" sz="3600" b="1" dirty="0"/>
              <a:t>MATERIAL USAGE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971AF9D-C565-4DF8-BDC9-EE1451B0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4">
            <a:extLst>
              <a:ext uri="{FF2B5EF4-FFF2-40B4-BE49-F238E27FC236}">
                <a16:creationId xmlns:a16="http://schemas.microsoft.com/office/drawing/2014/main" id="{A03C8D74-9299-4586-98DD-42DD15BFC2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6912" y="1222421"/>
            <a:ext cx="4590706" cy="442486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E2C7-7707-4837-8D13-020E2B580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3138" y="2185879"/>
            <a:ext cx="5801957" cy="272403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Char char="•"/>
            </a:pPr>
            <a:r>
              <a:rPr lang="en-US" dirty="0"/>
              <a:t>ALLOYS WITH BEST SUITABLE PROPERTIES</a:t>
            </a:r>
          </a:p>
          <a:p>
            <a:pPr marL="342900" indent="-342900">
              <a:buChar char="•"/>
            </a:pPr>
            <a:r>
              <a:rPr lang="en-US" dirty="0"/>
              <a:t>REDUCED USE OF RARE EARTH METALS</a:t>
            </a:r>
          </a:p>
          <a:p>
            <a:pPr marL="342900" indent="-342900">
              <a:buChar char="•"/>
            </a:pPr>
            <a:r>
              <a:rPr lang="en-US" dirty="0"/>
              <a:t>OVERALL MATERIAL COST</a:t>
            </a:r>
          </a:p>
          <a:p>
            <a:pPr marL="342900" indent="-342900">
              <a:buChar char="•"/>
            </a:pPr>
            <a:r>
              <a:rPr lang="en-US" dirty="0"/>
              <a:t>EASE OF MAGNETISATION.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1661F5C-3018-4F57-B263-B9267D4DE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CCEBB33-2B83-4161-9912-23EA3289C2F5}"/>
              </a:ext>
            </a:extLst>
          </p:cNvPr>
          <p:cNvSpPr txBox="1"/>
          <p:nvPr/>
        </p:nvSpPr>
        <p:spPr>
          <a:xfrm>
            <a:off x="11275325" y="643036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36998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C81C0-2DCB-4360-BC1A-5ABC6C360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226" y="386827"/>
            <a:ext cx="10634472" cy="2157984"/>
          </a:xfrm>
        </p:spPr>
        <p:txBody>
          <a:bodyPr/>
          <a:lstStyle/>
          <a:p>
            <a:r>
              <a:rPr lang="en-US" sz="3600" b="1"/>
              <a:t>AM WITH WIDE MATERIAL PREFERENCES</a:t>
            </a:r>
            <a:endParaRPr lang="en-US" sz="3600" b="1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ADE09DC6-730B-453B-A8DD-01F9ECFBB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9063028"/>
              </p:ext>
            </p:extLst>
          </p:nvPr>
        </p:nvGraphicFramePr>
        <p:xfrm>
          <a:off x="471225" y="2093523"/>
          <a:ext cx="10863645" cy="40415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C54EA32-515B-4772-90E6-75151F86536D}"/>
              </a:ext>
            </a:extLst>
          </p:cNvPr>
          <p:cNvSpPr txBox="1"/>
          <p:nvPr/>
        </p:nvSpPr>
        <p:spPr>
          <a:xfrm>
            <a:off x="11241206" y="639625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740458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8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9D98A-83B6-4B73-98CE-7D7321FED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1" y="430060"/>
            <a:ext cx="5189964" cy="22379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/>
              <a:t>COST OF MACHINES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BA6C-3F1D-40B1-89D8-DFB8FB4D7AF7}"/>
              </a:ext>
            </a:extLst>
          </p:cNvPr>
          <p:cNvSpPr txBox="1"/>
          <p:nvPr/>
        </p:nvSpPr>
        <p:spPr>
          <a:xfrm>
            <a:off x="355600" y="2557354"/>
            <a:ext cx="5799563" cy="247003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AM CAN SIGNIFICANTLY REDUCE MATERIAL VOLUME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TACKLING  TRANSPORTATION ISSUES FOR MATERIAL ASSEMBLING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LONGER LASTING AND LESS MAINTENANCE REQUIREMENT</a:t>
            </a: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EBA13845-7E36-48FD-B095-F509D0595B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</a:blip>
          <a:srcRect r="39333" b="1"/>
          <a:stretch/>
        </p:blipFill>
        <p:spPr>
          <a:xfrm>
            <a:off x="6280340" y="489856"/>
            <a:ext cx="5349331" cy="5878282"/>
          </a:xfrm>
          <a:prstGeom prst="rect">
            <a:avLst/>
          </a:prstGeom>
        </p:spPr>
      </p:pic>
      <p:cxnSp>
        <p:nvCxnSpPr>
          <p:cNvPr id="32" name="Straight Connector 30">
            <a:extLst>
              <a:ext uri="{FF2B5EF4-FFF2-40B4-BE49-F238E27FC236}">
                <a16:creationId xmlns:a16="http://schemas.microsoft.com/office/drawing/2014/main" id="{0BE13636-D998-4A75-8C1B-EDBD9E57D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2">
            <a:extLst>
              <a:ext uri="{FF2B5EF4-FFF2-40B4-BE49-F238E27FC236}">
                <a16:creationId xmlns:a16="http://schemas.microsoft.com/office/drawing/2014/main" id="{6672E4D5-7CCB-4D76-86FF-83359027D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89721A3-AE03-40E8-9ACB-69D2080C0753}"/>
              </a:ext>
            </a:extLst>
          </p:cNvPr>
          <p:cNvSpPr txBox="1"/>
          <p:nvPr/>
        </p:nvSpPr>
        <p:spPr>
          <a:xfrm>
            <a:off x="11207087" y="643036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dirty="0"/>
              <a:t>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746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A6999-D357-47E6-B8AE-0FCCF3B65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81" y="219323"/>
            <a:ext cx="6086289" cy="1931766"/>
          </a:xfrm>
        </p:spPr>
        <p:txBody>
          <a:bodyPr/>
          <a:lstStyle/>
          <a:p>
            <a:r>
              <a:rPr lang="en-US" sz="3600" b="1" dirty="0"/>
              <a:t>LABOUR AND TIME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D246B5B-6F11-476B-89E9-D34045C681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87388"/>
              </p:ext>
            </p:extLst>
          </p:nvPr>
        </p:nvGraphicFramePr>
        <p:xfrm>
          <a:off x="565944" y="1587609"/>
          <a:ext cx="10887990" cy="4205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26C4E46-5008-4F2B-A0D7-7B5A77D43545}"/>
              </a:ext>
            </a:extLst>
          </p:cNvPr>
          <p:cNvSpPr txBox="1"/>
          <p:nvPr/>
        </p:nvSpPr>
        <p:spPr>
          <a:xfrm>
            <a:off x="11127475" y="640762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066144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7DA568B4-06BE-42A6-A5B6-A0FC251DA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CC85BFE-0D03-41B5-87E4-5FA667FA5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21DEE96-43F2-43F6-B6A7-8A1C2FA6E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692" y="213495"/>
            <a:ext cx="10813250" cy="1971976"/>
          </a:xfrm>
        </p:spPr>
        <p:txBody>
          <a:bodyPr>
            <a:normAutofit/>
          </a:bodyPr>
          <a:lstStyle/>
          <a:p>
            <a:r>
              <a:rPr lang="en-US" sz="3600" b="1"/>
              <a:t>MECHANICAL STABILITY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56D59B9-725B-4939-B447-6600E489CA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6102654"/>
              </p:ext>
            </p:extLst>
          </p:nvPr>
        </p:nvGraphicFramePr>
        <p:xfrm>
          <a:off x="554322" y="1600552"/>
          <a:ext cx="10861732" cy="42794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3F18B51-4305-45E8-8FB0-47697048A379}"/>
              </a:ext>
            </a:extLst>
          </p:cNvPr>
          <p:cNvSpPr txBox="1"/>
          <p:nvPr/>
        </p:nvSpPr>
        <p:spPr>
          <a:xfrm>
            <a:off x="11172967" y="643036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719021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3CB08-785E-4AD1-8533-94050348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753" y="535496"/>
            <a:ext cx="10908316" cy="1467423"/>
          </a:xfrm>
        </p:spPr>
        <p:txBody>
          <a:bodyPr/>
          <a:lstStyle/>
          <a:p>
            <a:r>
              <a:rPr lang="en-US" sz="3600" b="1" dirty="0"/>
              <a:t>COMPARISON  STUDY WITH TRANSFORMER:</a:t>
            </a:r>
            <a:br>
              <a:rPr lang="en-US" sz="3600" b="1" dirty="0"/>
            </a:br>
            <a:r>
              <a:rPr lang="en-US" sz="3600" b="1" dirty="0"/>
              <a:t>CONVENTIONAL V/S 3D PRINTED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D0A3CD57-F349-479A-B318-989C5890E3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9030766"/>
              </p:ext>
            </p:extLst>
          </p:nvPr>
        </p:nvGraphicFramePr>
        <p:xfrm>
          <a:off x="465138" y="1847694"/>
          <a:ext cx="10926884" cy="4199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124C37B-5380-4E8D-9E0F-7C3FE68DF15B}"/>
              </a:ext>
            </a:extLst>
          </p:cNvPr>
          <p:cNvSpPr txBox="1"/>
          <p:nvPr/>
        </p:nvSpPr>
        <p:spPr>
          <a:xfrm>
            <a:off x="4867275" y="3343274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8BF526-A5B6-4C55-BEBA-3D373792A486}"/>
              </a:ext>
            </a:extLst>
          </p:cNvPr>
          <p:cNvSpPr txBox="1"/>
          <p:nvPr/>
        </p:nvSpPr>
        <p:spPr>
          <a:xfrm>
            <a:off x="11106150" y="638629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479618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6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46D2B-F873-4740-934A-2D820D6C0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912" y="489591"/>
            <a:ext cx="5503375" cy="2237925"/>
          </a:xfrm>
        </p:spPr>
        <p:txBody>
          <a:bodyPr>
            <a:normAutofit/>
          </a:bodyPr>
          <a:lstStyle/>
          <a:p>
            <a:r>
              <a:rPr lang="en-US" sz="3600" b="1"/>
              <a:t>DESIGN </a:t>
            </a:r>
          </a:p>
        </p:txBody>
      </p:sp>
      <p:cxnSp>
        <p:nvCxnSpPr>
          <p:cNvPr id="16" name="Straight Connector 18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4">
            <a:extLst>
              <a:ext uri="{FF2B5EF4-FFF2-40B4-BE49-F238E27FC236}">
                <a16:creationId xmlns:a16="http://schemas.microsoft.com/office/drawing/2014/main" id="{5315402A-0D06-4868-8158-D1C1C5756B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5385" y="664659"/>
            <a:ext cx="4838608" cy="2697524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CDF6705A-430C-42E0-B124-FB13DEEFA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37" y="2289066"/>
            <a:ext cx="5503374" cy="247003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Char char="•"/>
            </a:pPr>
            <a:r>
              <a:rPr lang="en-US" dirty="0"/>
              <a:t>SELECTIVE LASER MELTING EMPLOYED</a:t>
            </a:r>
          </a:p>
          <a:p>
            <a:pPr marL="342900" indent="-342900">
              <a:buChar char="•"/>
            </a:pPr>
            <a:r>
              <a:rPr lang="en-US" dirty="0"/>
              <a:t>PRINTED AS 'E' AND 'I' PROFILES</a:t>
            </a:r>
          </a:p>
          <a:p>
            <a:pPr marL="342900" indent="-342900">
              <a:buChar char="•"/>
            </a:pPr>
            <a:r>
              <a:rPr lang="en-US" dirty="0"/>
              <a:t>3.7% Si STEEL USED</a:t>
            </a:r>
          </a:p>
          <a:p>
            <a:pPr marL="342900" indent="-342900">
              <a:buChar char="•"/>
            </a:pPr>
            <a:r>
              <a:rPr lang="en-US" dirty="0"/>
              <a:t>FOR COMPARISON CONVENTIONAL STAMPING INSPIRED DESIGN USED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B1A476E3-ECB7-41A1-A5AE-B6E685BE285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9708" y="3890922"/>
            <a:ext cx="5189963" cy="1907311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43A9A34-6618-4169-A057-2D97B59C8E6E}"/>
              </a:ext>
            </a:extLst>
          </p:cNvPr>
          <p:cNvSpPr txBox="1"/>
          <p:nvPr/>
        </p:nvSpPr>
        <p:spPr>
          <a:xfrm>
            <a:off x="11127475" y="643036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772298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53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9E075-BE82-49A0-8AC8-0C09D8050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97060"/>
            <a:ext cx="8237964" cy="255235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 b="1" dirty="0"/>
              <a:t>MAGNETIC PROPERTIES</a:t>
            </a:r>
          </a:p>
        </p:txBody>
      </p:sp>
      <p:cxnSp>
        <p:nvCxnSpPr>
          <p:cNvPr id="70" name="Straight Connector 55">
            <a:extLst>
              <a:ext uri="{FF2B5EF4-FFF2-40B4-BE49-F238E27FC236}">
                <a16:creationId xmlns:a16="http://schemas.microsoft.com/office/drawing/2014/main" id="{DB63508B-F47F-438E-BED2-0A8A8E2FB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9">
            <a:extLst>
              <a:ext uri="{FF2B5EF4-FFF2-40B4-BE49-F238E27FC236}">
                <a16:creationId xmlns:a16="http://schemas.microsoft.com/office/drawing/2014/main" id="{FDAA7ACF-6710-4D77-A6D0-D0B6B28C7C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2140" y="2188064"/>
            <a:ext cx="11267531" cy="3942365"/>
          </a:xfrm>
          <a:prstGeom prst="rect">
            <a:avLst/>
          </a:prstGeom>
        </p:spPr>
      </p:pic>
      <p:cxnSp>
        <p:nvCxnSpPr>
          <p:cNvPr id="71" name="Straight Connector 57">
            <a:extLst>
              <a:ext uri="{FF2B5EF4-FFF2-40B4-BE49-F238E27FC236}">
                <a16:creationId xmlns:a16="http://schemas.microsoft.com/office/drawing/2014/main" id="{292D5B16-1A4B-49B6-8647-332D7BF2B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ED38E7A-A12F-4834-B403-6281F7FE443A}"/>
              </a:ext>
            </a:extLst>
          </p:cNvPr>
          <p:cNvSpPr txBox="1"/>
          <p:nvPr/>
        </p:nvSpPr>
        <p:spPr>
          <a:xfrm>
            <a:off x="11179365" y="642539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829558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EA2C0-2EAC-420C-8CF0-B1F56DE6A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292608"/>
            <a:ext cx="10634472" cy="2157984"/>
          </a:xfrm>
        </p:spPr>
        <p:txBody>
          <a:bodyPr/>
          <a:lstStyle/>
          <a:p>
            <a:r>
              <a:rPr lang="en-US" sz="3600" b="1" dirty="0"/>
              <a:t>B max VARIATION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E4BC531-2851-481A-879E-1285BA882A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6504" y="2062270"/>
            <a:ext cx="9390683" cy="385542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442780-8A72-4E6D-A1EE-A58A1718C81F}"/>
              </a:ext>
            </a:extLst>
          </p:cNvPr>
          <p:cNvSpPr txBox="1"/>
          <p:nvPr/>
        </p:nvSpPr>
        <p:spPr>
          <a:xfrm>
            <a:off x="11218460" y="641899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1512760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71529-9F59-432F-820E-8DF59F4CD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1" y="145103"/>
            <a:ext cx="5025672" cy="1845019"/>
          </a:xfrm>
        </p:spPr>
        <p:txBody>
          <a:bodyPr>
            <a:normAutofit/>
          </a:bodyPr>
          <a:lstStyle/>
          <a:p>
            <a:r>
              <a:rPr lang="en-US" sz="3600" b="1" dirty="0"/>
              <a:t>CORE LOSSES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971AF9D-C565-4DF8-BDC9-EE1451B0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9C061-45C7-47E2-B563-903BDF368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3145" y="3408254"/>
            <a:ext cx="5526526" cy="2470031"/>
          </a:xfrm>
        </p:spPr>
        <p:txBody>
          <a:bodyPr>
            <a:normAutofit/>
          </a:bodyPr>
          <a:lstStyle/>
          <a:p>
            <a:r>
              <a:rPr lang="en-US" sz="2000"/>
              <a:t>Click to add text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661F5C-3018-4F57-B263-B9267D4DE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F1AFACD-AD86-4FCB-ADF6-1FBA0CCE4449}"/>
              </a:ext>
            </a:extLst>
          </p:cNvPr>
          <p:cNvSpPr txBox="1"/>
          <p:nvPr/>
        </p:nvSpPr>
        <p:spPr>
          <a:xfrm>
            <a:off x="4867275" y="3343274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Click to add text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EC9714-ED22-4854-807B-FEAF64E42EA6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223C8504-4254-424D-8065-C98926C3E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907" y="1714273"/>
            <a:ext cx="8108156" cy="43009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8364B5-5BB2-4671-8539-B31B9B6A92B4}"/>
              </a:ext>
            </a:extLst>
          </p:cNvPr>
          <p:cNvSpPr txBox="1"/>
          <p:nvPr/>
        </p:nvSpPr>
        <p:spPr>
          <a:xfrm>
            <a:off x="11207087" y="63735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376091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6" name="Rectangle 104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6E848-F11B-47F4-9CC9-EB0CD1287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72" y="-333257"/>
            <a:ext cx="3327399" cy="294177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latin typeface="Arial Black"/>
              </a:rPr>
              <a:t> </a:t>
            </a:r>
            <a:r>
              <a:rPr lang="en-US" sz="4000" b="1" dirty="0">
                <a:latin typeface="Seaford"/>
                <a:cs typeface="Kartika"/>
              </a:rPr>
              <a:t>OVERVIEW</a:t>
            </a:r>
          </a:p>
        </p:txBody>
      </p:sp>
      <p:cxnSp>
        <p:nvCxnSpPr>
          <p:cNvPr id="167" name="Straight Connector 106">
            <a:extLst>
              <a:ext uri="{FF2B5EF4-FFF2-40B4-BE49-F238E27FC236}">
                <a16:creationId xmlns:a16="http://schemas.microsoft.com/office/drawing/2014/main" id="{671B74E7-4838-4A57-A093-7ECD0A0CF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08">
            <a:extLst>
              <a:ext uri="{FF2B5EF4-FFF2-40B4-BE49-F238E27FC236}">
                <a16:creationId xmlns:a16="http://schemas.microsoft.com/office/drawing/2014/main" id="{164B30CE-C2B6-406B-921A-5A1BAAD87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A3B4B10E-89C3-4A71-B8EB-375B0A1C9C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7165445"/>
              </p:ext>
            </p:extLst>
          </p:nvPr>
        </p:nvGraphicFramePr>
        <p:xfrm>
          <a:off x="6061399" y="991831"/>
          <a:ext cx="5571471" cy="51904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769" name="Picture 2769">
            <a:extLst>
              <a:ext uri="{FF2B5EF4-FFF2-40B4-BE49-F238E27FC236}">
                <a16:creationId xmlns:a16="http://schemas.microsoft.com/office/drawing/2014/main" id="{0CA691D6-EAF0-4DE3-B470-261DBF4A63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0153" y="1811278"/>
            <a:ext cx="4243387" cy="424338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398282F-61BD-444C-B1E0-94DACBF99ACA}"/>
              </a:ext>
            </a:extLst>
          </p:cNvPr>
          <p:cNvSpPr txBox="1"/>
          <p:nvPr/>
        </p:nvSpPr>
        <p:spPr>
          <a:xfrm>
            <a:off x="11423176" y="6316638"/>
            <a:ext cx="4230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832606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B3412-72E4-4663-A17B-77B1A1059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362" y="430060"/>
            <a:ext cx="6999551" cy="20728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/>
              <a:t>THERMAL PROPERTIES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9615127-4E4B-44AE-B157-C50975D41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B3196C8-022B-4EC6-AD1F-6C56FB92A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131" y="2753410"/>
            <a:ext cx="3964250" cy="2470031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C3D3062B-23F1-4AD8-9FA5-382DEB63A2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335" r="10028"/>
          <a:stretch/>
        </p:blipFill>
        <p:spPr>
          <a:xfrm>
            <a:off x="409162" y="2159855"/>
            <a:ext cx="10815695" cy="3522541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607C7DF-2703-4D3B-B500-8182840C0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B12BAE3-EFB6-4A0E-B012-E73F736BC101}"/>
              </a:ext>
            </a:extLst>
          </p:cNvPr>
          <p:cNvSpPr txBox="1"/>
          <p:nvPr/>
        </p:nvSpPr>
        <p:spPr>
          <a:xfrm>
            <a:off x="11229833" y="643036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419405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F46083-D896-4271-927D-479C87BFA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99418"/>
            <a:ext cx="6744490" cy="139345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/>
              <a:t>INFERENCES FROM COMPARISON</a:t>
            </a:r>
          </a:p>
        </p:txBody>
      </p:sp>
      <p:cxnSp>
        <p:nvCxnSpPr>
          <p:cNvPr id="17" name="Straight Connector 9">
            <a:extLst>
              <a:ext uri="{FF2B5EF4-FFF2-40B4-BE49-F238E27FC236}">
                <a16:creationId xmlns:a16="http://schemas.microsoft.com/office/drawing/2014/main" id="{3F798BAA-F47F-445E-A38F-F380022AC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4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Content Placeholder 2">
            <a:extLst>
              <a:ext uri="{FF2B5EF4-FFF2-40B4-BE49-F238E27FC236}">
                <a16:creationId xmlns:a16="http://schemas.microsoft.com/office/drawing/2014/main" id="{CB6A6361-BF12-4ABE-BD8C-5600939A69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3732137"/>
              </p:ext>
            </p:extLst>
          </p:nvPr>
        </p:nvGraphicFramePr>
        <p:xfrm>
          <a:off x="1250158" y="2038089"/>
          <a:ext cx="9065855" cy="3966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287C4A0B-13BB-43F1-BDEE-B26E8DA3B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522B108-80D1-46C3-AC0F-6835D335644B}"/>
              </a:ext>
            </a:extLst>
          </p:cNvPr>
          <p:cNvSpPr txBox="1"/>
          <p:nvPr/>
        </p:nvSpPr>
        <p:spPr>
          <a:xfrm>
            <a:off x="11263952" y="63735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20720313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DA568B4-06BE-42A6-A5B6-A0FC251DA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CC85BFE-0D03-41B5-87E4-5FA667FA5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4889627-9DEE-4C8A-BB20-140E40375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690410"/>
            <a:ext cx="8411120" cy="149387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/>
              <a:t>CHALLENGES FOR AM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B1184EF5-B6AB-4BC7-9018-6C314916CC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409463"/>
              </p:ext>
            </p:extLst>
          </p:nvPr>
        </p:nvGraphicFramePr>
        <p:xfrm>
          <a:off x="482600" y="2401889"/>
          <a:ext cx="10781506" cy="3644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C7A18AD-68A2-4746-93A4-25235A886766}"/>
              </a:ext>
            </a:extLst>
          </p:cNvPr>
          <p:cNvSpPr txBox="1"/>
          <p:nvPr/>
        </p:nvSpPr>
        <p:spPr>
          <a:xfrm>
            <a:off x="11207087" y="63735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1169942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3" name="Rectangle 105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4" name="Rectangle 107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3" name="Picture 663">
            <a:extLst>
              <a:ext uri="{FF2B5EF4-FFF2-40B4-BE49-F238E27FC236}">
                <a16:creationId xmlns:a16="http://schemas.microsoft.com/office/drawing/2014/main" id="{FF45E3B1-BAD9-4BF1-A53B-52CFBCAB78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36B2E8-9CBF-4E32-B5FB-517286BE9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99418"/>
            <a:ext cx="5613398" cy="2929357"/>
          </a:xfrm>
        </p:spPr>
        <p:txBody>
          <a:bodyPr anchor="t">
            <a:normAutofit/>
          </a:bodyPr>
          <a:lstStyle/>
          <a:p>
            <a:r>
              <a:rPr lang="en-US" sz="3600" b="1" dirty="0">
                <a:solidFill>
                  <a:srgbClr val="FFFFFF"/>
                </a:solidFill>
              </a:rPr>
              <a:t>CONCLUSION</a:t>
            </a:r>
          </a:p>
        </p:txBody>
      </p:sp>
      <p:cxnSp>
        <p:nvCxnSpPr>
          <p:cNvPr id="685" name="Straight Connector 109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6" name="Straight Connector 111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491402F-B062-420F-97B5-7497F18E4D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6773029"/>
              </p:ext>
            </p:extLst>
          </p:nvPr>
        </p:nvGraphicFramePr>
        <p:xfrm>
          <a:off x="3917156" y="2621496"/>
          <a:ext cx="7569640" cy="33355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7C31D45-EEDF-4853-9C18-F392A58A564B}"/>
              </a:ext>
            </a:extLst>
          </p:cNvPr>
          <p:cNvSpPr txBox="1"/>
          <p:nvPr/>
        </p:nvSpPr>
        <p:spPr>
          <a:xfrm>
            <a:off x="11207087" y="63735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17656199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8D441-3E91-47B7-9052-1E3722DAA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734" y="-136159"/>
            <a:ext cx="10634472" cy="2157984"/>
          </a:xfrm>
        </p:spPr>
        <p:txBody>
          <a:bodyPr/>
          <a:lstStyle/>
          <a:p>
            <a:r>
              <a:rPr lang="en-US" sz="3600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BEE74-4236-441F-9176-DDEC4C2A9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891728"/>
            <a:ext cx="10506991" cy="398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Symbol"/>
              <a:buChar char="•"/>
            </a:pPr>
            <a:r>
              <a:rPr lang="en-US" dirty="0">
                <a:ea typeface="+mn-lt"/>
                <a:cs typeface="+mn-lt"/>
              </a:rPr>
              <a:t> Design and performance of an additively manufactured high-Si transformer core by  A. Plotkowski ,⁎ K. Carver  , F. List , J. Pries b, Z. Li b, A. Marques Rossy  - Accepted 15 June 2020 ,Published by Elsevier Ltd.</a:t>
            </a:r>
          </a:p>
          <a:p>
            <a:pPr>
              <a:buFont typeface="Symbol"/>
              <a:buChar char="•"/>
            </a:pPr>
            <a:r>
              <a:rPr lang="en-US" dirty="0">
                <a:ea typeface="+mn-lt"/>
                <a:cs typeface="+mn-lt"/>
              </a:rPr>
              <a:t>Additive manufacturing of soft magnets for electrical machines review by T.N. Lamichhane , **, L. Sethuraman b ,A. </a:t>
            </a:r>
            <a:r>
              <a:rPr lang="en-US" dirty="0" err="1">
                <a:ea typeface="+mn-lt"/>
                <a:cs typeface="+mn-lt"/>
              </a:rPr>
              <a:t>Dalagan</a:t>
            </a:r>
            <a:r>
              <a:rPr lang="en-US" dirty="0">
                <a:ea typeface="+mn-lt"/>
                <a:cs typeface="+mn-lt"/>
              </a:rPr>
              <a:t> , H. Wang , c, J. Keller b, M.P. Paranthaman, Published by Elsevier Ltd June 2020</a:t>
            </a:r>
            <a:endParaRPr lang="en-US" dirty="0"/>
          </a:p>
          <a:p>
            <a:pPr>
              <a:buFont typeface="Symbol"/>
              <a:buChar char="•"/>
            </a:pPr>
            <a:r>
              <a:rPr lang="en-US" dirty="0">
                <a:ea typeface="+mn-lt"/>
                <a:cs typeface="+mn-lt"/>
              </a:rPr>
              <a:t>D. Leonard </a:t>
            </a:r>
            <a:r>
              <a:rPr lang="en-US" dirty="0" err="1">
                <a:ea typeface="+mn-lt"/>
                <a:cs typeface="+mn-lt"/>
              </a:rPr>
              <a:t>Tiismus</a:t>
            </a:r>
            <a:r>
              <a:rPr lang="en-US" dirty="0">
                <a:ea typeface="+mn-lt"/>
                <a:cs typeface="+mn-lt"/>
              </a:rPr>
              <a:t>, H.; Kallaste, A.;</a:t>
            </a:r>
            <a:r>
              <a:rPr lang="en-US" dirty="0" err="1">
                <a:ea typeface="+mn-lt"/>
                <a:cs typeface="+mn-lt"/>
              </a:rPr>
              <a:t>Belahcen</a:t>
            </a:r>
            <a:r>
              <a:rPr lang="en-US" dirty="0">
                <a:ea typeface="+mn-lt"/>
                <a:cs typeface="+mn-lt"/>
              </a:rPr>
              <a:t>, A.; </a:t>
            </a:r>
            <a:r>
              <a:rPr lang="en-US" dirty="0" err="1">
                <a:ea typeface="+mn-lt"/>
                <a:cs typeface="+mn-lt"/>
              </a:rPr>
              <a:t>Vaimann</a:t>
            </a:r>
            <a:r>
              <a:rPr lang="en-US" dirty="0">
                <a:ea typeface="+mn-lt"/>
                <a:cs typeface="+mn-lt"/>
              </a:rPr>
              <a:t>, T.;</a:t>
            </a:r>
            <a:r>
              <a:rPr lang="en-US" dirty="0" err="1">
                <a:ea typeface="+mn-lt"/>
                <a:cs typeface="+mn-lt"/>
              </a:rPr>
              <a:t>Rassõlkin</a:t>
            </a:r>
            <a:r>
              <a:rPr lang="en-US" dirty="0">
                <a:ea typeface="+mn-lt"/>
                <a:cs typeface="+mn-lt"/>
              </a:rPr>
              <a:t>, A.; </a:t>
            </a:r>
            <a:r>
              <a:rPr lang="en-US" dirty="0" err="1">
                <a:ea typeface="+mn-lt"/>
                <a:cs typeface="+mn-lt"/>
              </a:rPr>
              <a:t>Ghahfarokhi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P.S.Additive</a:t>
            </a:r>
            <a:r>
              <a:rPr lang="en-US" dirty="0">
                <a:ea typeface="+mn-lt"/>
                <a:cs typeface="+mn-lt"/>
              </a:rPr>
              <a:t> Manufacturing and Performance of E-Type Transformer Energies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81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24" name="Rectangle 28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7CB34-C175-45EF-B09A-823DB372F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02" y="736"/>
            <a:ext cx="5526527" cy="22379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/>
              <a:t>WHAT IS AM?</a:t>
            </a:r>
          </a:p>
        </p:txBody>
      </p:sp>
      <p:cxnSp>
        <p:nvCxnSpPr>
          <p:cNvPr id="26" name="Straight Connector 30">
            <a:extLst>
              <a:ext uri="{FF2B5EF4-FFF2-40B4-BE49-F238E27FC236}">
                <a16:creationId xmlns:a16="http://schemas.microsoft.com/office/drawing/2014/main" id="{5971AF9D-C565-4DF8-BDC9-EE1451B0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5">
            <a:extLst>
              <a:ext uri="{FF2B5EF4-FFF2-40B4-BE49-F238E27FC236}">
                <a16:creationId xmlns:a16="http://schemas.microsoft.com/office/drawing/2014/main" id="{3F6C198A-AE97-436D-AEA9-F9172CCA51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alphaModFix/>
          </a:blip>
          <a:srcRect l="-2065" r="14120" b="-203"/>
          <a:stretch/>
        </p:blipFill>
        <p:spPr>
          <a:xfrm>
            <a:off x="327819" y="1825752"/>
            <a:ext cx="5102674" cy="370636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64D11-76A1-498D-B3CB-2FBA85A06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77922" y="2059531"/>
            <a:ext cx="6252806" cy="339871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Additive manufacturing (AM) or additive layer manufacturing (ALM) is the industrial production name for 3D printing, a computer controlled process that creates three dimensional objects by depositing materials, usually in layers.</a:t>
            </a:r>
          </a:p>
        </p:txBody>
      </p:sp>
      <p:cxnSp>
        <p:nvCxnSpPr>
          <p:cNvPr id="28" name="Straight Connector 32">
            <a:extLst>
              <a:ext uri="{FF2B5EF4-FFF2-40B4-BE49-F238E27FC236}">
                <a16:creationId xmlns:a16="http://schemas.microsoft.com/office/drawing/2014/main" id="{E1661F5C-3018-4F57-B263-B9267D4DE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8A36717-FEC6-4506-BC6B-C090E7598D42}"/>
              </a:ext>
            </a:extLst>
          </p:cNvPr>
          <p:cNvSpPr txBox="1"/>
          <p:nvPr/>
        </p:nvSpPr>
        <p:spPr>
          <a:xfrm>
            <a:off x="11423176" y="6316638"/>
            <a:ext cx="4230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77513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3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5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C1F9CE-1AC3-4CA4-BA27-5C0E19D4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822" y="690943"/>
            <a:ext cx="3964251" cy="22379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 b="1"/>
              <a:t>TYPES OF AM TECHNIQUES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9615127-4E4B-44AE-B157-C50975D41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5D8BB-FE3D-4570-9205-BE82F51E9B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3537" y="3086785"/>
            <a:ext cx="5309655" cy="306534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SELECTIVE LASER </a:t>
            </a:r>
            <a:r>
              <a:rPr lang="en-US" b="1"/>
              <a:t>MELTING:</a:t>
            </a:r>
            <a:r>
              <a:rPr lang="en-US"/>
              <a:t>  Best at present for machine manufacturing and same employed in case study in this seminar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/>
              <a:t>OTHER TYPES:</a:t>
            </a:r>
            <a:r>
              <a:rPr lang="en-US"/>
              <a:t>Fused deposition modeling,Binder jetting technology.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1328F621-016E-44E8-82C3-A107EE469A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76475" y="1353473"/>
            <a:ext cx="6041290" cy="3817681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607C7DF-2703-4D3B-B500-8182840C0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93F7E1D-856C-4DB2-A98E-2722ED7E71BB}"/>
              </a:ext>
            </a:extLst>
          </p:cNvPr>
          <p:cNvSpPr txBox="1"/>
          <p:nvPr/>
        </p:nvSpPr>
        <p:spPr>
          <a:xfrm>
            <a:off x="11377684" y="6373503"/>
            <a:ext cx="5140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05435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9" name="Rectangle 13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EF117F-7DA0-4DA8-9677-0DA6C2564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973" y="2181713"/>
            <a:ext cx="4453295" cy="23971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/>
              <a:t>TYPICAL AM FLOWCHART</a:t>
            </a:r>
          </a:p>
        </p:txBody>
      </p: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E9615127-4E4B-44AE-B157-C50975D41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5">
            <a:extLst>
              <a:ext uri="{FF2B5EF4-FFF2-40B4-BE49-F238E27FC236}">
                <a16:creationId xmlns:a16="http://schemas.microsoft.com/office/drawing/2014/main" id="{364F4B8C-EA4F-49EA-810C-77ED47F660E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28676" y="659381"/>
            <a:ext cx="5013012" cy="5539240"/>
          </a:xfrm>
          <a:prstGeom prst="rect">
            <a:avLst/>
          </a:prstGeom>
        </p:spPr>
      </p:pic>
      <p:cxnSp>
        <p:nvCxnSpPr>
          <p:cNvPr id="22" name="Straight Connector 17">
            <a:extLst>
              <a:ext uri="{FF2B5EF4-FFF2-40B4-BE49-F238E27FC236}">
                <a16:creationId xmlns:a16="http://schemas.microsoft.com/office/drawing/2014/main" id="{B607C7DF-2703-4D3B-B500-8182840C0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D776B80-169C-400B-93F3-8E59F0A13E2E}"/>
              </a:ext>
            </a:extLst>
          </p:cNvPr>
          <p:cNvSpPr txBox="1"/>
          <p:nvPr/>
        </p:nvSpPr>
        <p:spPr>
          <a:xfrm>
            <a:off x="11411803" y="6373503"/>
            <a:ext cx="3207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98321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8E1D79-E3A2-4C53-BEF7-24E624DC1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007" y="-317407"/>
            <a:ext cx="6605593" cy="289026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/>
              <a:t>MACHINE DESIGN AT PRESENT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BE3B19C-5EF6-492A-AA6F-EC0C2F236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Picture 19">
            <a:extLst>
              <a:ext uri="{FF2B5EF4-FFF2-40B4-BE49-F238E27FC236}">
                <a16:creationId xmlns:a16="http://schemas.microsoft.com/office/drawing/2014/main" id="{09DBD687-2D51-45F0-B694-AF37E08F72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2600" y="1545619"/>
            <a:ext cx="5026102" cy="3769576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2DB647E-7779-454B-9098-17E6CE33D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BB5830C-D7A4-49B4-BFD0-69515BBEAB16}"/>
              </a:ext>
            </a:extLst>
          </p:cNvPr>
          <p:cNvSpPr txBox="1"/>
          <p:nvPr/>
        </p:nvSpPr>
        <p:spPr>
          <a:xfrm>
            <a:off x="5785135" y="2996063"/>
            <a:ext cx="5971629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HIGH MANUFACTURING COST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HIGH LABOUR REQUIREMENTS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LACK OF USE OF NEW MANUFACTURING SCOPES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EXPLOITATION OF RARE EARTH METALS</a:t>
            </a:r>
          </a:p>
          <a:p>
            <a:endParaRPr lang="en-US" sz="2400" dirty="0"/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92E74-1281-4C93-8C02-45DBEDEE2AA0}"/>
              </a:ext>
            </a:extLst>
          </p:cNvPr>
          <p:cNvSpPr txBox="1"/>
          <p:nvPr/>
        </p:nvSpPr>
        <p:spPr>
          <a:xfrm>
            <a:off x="11400430" y="6418995"/>
            <a:ext cx="34346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517689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F1315F-7B1E-4FF9-BA73-EFAA49096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450" y="770685"/>
            <a:ext cx="5526527" cy="22379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/>
              <a:t>REQUIREMENTS FOR A </a:t>
            </a:r>
            <a:r>
              <a:rPr lang="en-US" sz="3600" b="1"/>
              <a:t>DESIGN ENGINEER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971AF9D-C565-4DF8-BDC9-EE1451B0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4">
            <a:extLst>
              <a:ext uri="{FF2B5EF4-FFF2-40B4-BE49-F238E27FC236}">
                <a16:creationId xmlns:a16="http://schemas.microsoft.com/office/drawing/2014/main" id="{06C2B1A7-F6B0-4220-9A74-29540114A0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2600" y="871169"/>
            <a:ext cx="5102674" cy="51154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14D253-71DF-40D2-8AAF-14458DAA5E4D}"/>
              </a:ext>
            </a:extLst>
          </p:cNvPr>
          <p:cNvSpPr txBox="1"/>
          <p:nvPr/>
        </p:nvSpPr>
        <p:spPr>
          <a:xfrm>
            <a:off x="6057652" y="2794105"/>
            <a:ext cx="5526526" cy="247003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MAGNETIC PROPERTIES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MATERIAL USAGE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COST OF MACHINES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LABOUR AND TIME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MECHANICAL STABILITY</a:t>
            </a:r>
          </a:p>
          <a:p>
            <a:pPr>
              <a:spcAft>
                <a:spcPts val="600"/>
              </a:spcAft>
            </a:pPr>
            <a:endParaRPr lang="en-US" sz="24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1661F5C-3018-4F57-B263-B9267D4DE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594F45-AA68-417E-8D9A-8BA34B28B4E2}"/>
              </a:ext>
            </a:extLst>
          </p:cNvPr>
          <p:cNvSpPr txBox="1"/>
          <p:nvPr/>
        </p:nvSpPr>
        <p:spPr>
          <a:xfrm>
            <a:off x="11366310" y="6430369"/>
            <a:ext cx="4230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89764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6E988-BA00-4602-B1F9-CA52D785E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5518" y="428472"/>
            <a:ext cx="5731243" cy="2237925"/>
          </a:xfrm>
        </p:spPr>
        <p:txBody>
          <a:bodyPr>
            <a:normAutofit/>
          </a:bodyPr>
          <a:lstStyle/>
          <a:p>
            <a:r>
              <a:rPr lang="en-US" sz="3600" b="1" dirty="0"/>
              <a:t>MAGNETIC PROPERTIES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971AF9D-C565-4DF8-BDC9-EE1451B0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5">
            <a:extLst>
              <a:ext uri="{FF2B5EF4-FFF2-40B4-BE49-F238E27FC236}">
                <a16:creationId xmlns:a16="http://schemas.microsoft.com/office/drawing/2014/main" id="{691B55FF-93E2-42DA-96F2-88AEEFBFA3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2600" y="1834984"/>
            <a:ext cx="5102674" cy="318783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0939B-670A-4EEF-84A2-6AAADFDF2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3581" y="2527191"/>
            <a:ext cx="6395682" cy="337490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Char char="•"/>
            </a:pPr>
            <a:r>
              <a:rPr lang="en-US" dirty="0"/>
              <a:t>BEST MAGNETIC PERMEABILITY</a:t>
            </a:r>
          </a:p>
          <a:p>
            <a:pPr marL="342900" indent="-342900">
              <a:buChar char="•"/>
            </a:pPr>
            <a:r>
              <a:rPr lang="en-US" dirty="0"/>
              <a:t>ELECTRICAL RESISTIVITY</a:t>
            </a:r>
          </a:p>
          <a:p>
            <a:pPr marL="342900" indent="-342900">
              <a:buChar char="•"/>
            </a:pPr>
            <a:r>
              <a:rPr lang="en-US" dirty="0"/>
              <a:t>HIGH MAGNETIC SATURATION</a:t>
            </a:r>
          </a:p>
          <a:p>
            <a:pPr marL="342900" indent="-342900">
              <a:buChar char="•"/>
            </a:pPr>
            <a:r>
              <a:rPr lang="en-US" dirty="0"/>
              <a:t>LOW COERCIVITY</a:t>
            </a:r>
          </a:p>
          <a:p>
            <a:pPr marL="342900" indent="-342900">
              <a:buChar char="•"/>
            </a:pP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661F5C-3018-4F57-B263-B9267D4DE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2CCCB38-1A14-439F-98D7-7C286CAF5926}"/>
              </a:ext>
            </a:extLst>
          </p:cNvPr>
          <p:cNvSpPr txBox="1"/>
          <p:nvPr/>
        </p:nvSpPr>
        <p:spPr>
          <a:xfrm>
            <a:off x="11309445" y="63735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401666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DFA4D-2C71-436B-AE0F-D99E2A261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109" y="443965"/>
            <a:ext cx="10634472" cy="1726184"/>
          </a:xfrm>
        </p:spPr>
        <p:txBody>
          <a:bodyPr/>
          <a:lstStyle/>
          <a:p>
            <a:r>
              <a:rPr lang="en-US" sz="3600" b="1" dirty="0"/>
              <a:t>AM FOR BETTER MAGNETIC PROPERTIES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0428BA6-B9C3-4F16-8FF2-83200CB618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6125446"/>
              </p:ext>
            </p:extLst>
          </p:nvPr>
        </p:nvGraphicFramePr>
        <p:xfrm>
          <a:off x="608805" y="1370913"/>
          <a:ext cx="10795916" cy="4847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B69D087-CF6B-4B3F-8775-259464F89840}"/>
              </a:ext>
            </a:extLst>
          </p:cNvPr>
          <p:cNvSpPr txBox="1"/>
          <p:nvPr/>
        </p:nvSpPr>
        <p:spPr>
          <a:xfrm>
            <a:off x="11317264" y="639269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59386957"/>
      </p:ext>
    </p:extLst>
  </p:cSld>
  <p:clrMapOvr>
    <a:masterClrMapping/>
  </p:clrMapOvr>
</p:sld>
</file>

<file path=ppt/theme/theme1.xml><?xml version="1.0" encoding="utf-8"?>
<a:theme xmlns:a="http://schemas.openxmlformats.org/drawingml/2006/main" name="LevelVTI">
  <a:themeElements>
    <a:clrScheme name="Custom 88">
      <a:dk1>
        <a:sysClr val="windowText" lastClr="000000"/>
      </a:dk1>
      <a:lt1>
        <a:sysClr val="window" lastClr="FFFFFF"/>
      </a:lt1>
      <a:dk2>
        <a:srgbClr val="18223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939393"/>
      </a:accent6>
      <a:hlink>
        <a:srgbClr val="3E8FF1"/>
      </a:hlink>
      <a:folHlink>
        <a:srgbClr val="939393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LevelVTI</vt:lpstr>
      <vt:lpstr>ADDITIVE MANUFACTURING FOR ELECTRICAL MACHINES;ANALYSIS WITH TRANSFORMER</vt:lpstr>
      <vt:lpstr> OVERVIEW</vt:lpstr>
      <vt:lpstr>WHAT IS AM?</vt:lpstr>
      <vt:lpstr>TYPES OF AM TECHNIQUES</vt:lpstr>
      <vt:lpstr>TYPICAL AM FLOWCHART</vt:lpstr>
      <vt:lpstr>MACHINE DESIGN AT PRESENT</vt:lpstr>
      <vt:lpstr>REQUIREMENTS FOR A DESIGN ENGINEER</vt:lpstr>
      <vt:lpstr>MAGNETIC PROPERTIES</vt:lpstr>
      <vt:lpstr>AM FOR BETTER MAGNETIC PROPERTIES</vt:lpstr>
      <vt:lpstr>MATERIAL USAGE</vt:lpstr>
      <vt:lpstr>AM WITH WIDE MATERIAL PREFERENCES</vt:lpstr>
      <vt:lpstr>COST OF MACHINES</vt:lpstr>
      <vt:lpstr>LABOUR AND TIME</vt:lpstr>
      <vt:lpstr>MECHANICAL STABILITY</vt:lpstr>
      <vt:lpstr>COMPARISON  STUDY WITH TRANSFORMER: CONVENTIONAL V/S 3D PRINTED</vt:lpstr>
      <vt:lpstr>DESIGN </vt:lpstr>
      <vt:lpstr>MAGNETIC PROPERTIES</vt:lpstr>
      <vt:lpstr>B max VARIATION</vt:lpstr>
      <vt:lpstr>CORE LOSSES</vt:lpstr>
      <vt:lpstr>THERMAL PROPERTIES</vt:lpstr>
      <vt:lpstr>INFERENCES FROM COMPARISON</vt:lpstr>
      <vt:lpstr>CHALLENGES FOR AM</vt:lpstr>
      <vt:lpstr>CONCLUSION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1439</cp:revision>
  <dcterms:created xsi:type="dcterms:W3CDTF">2021-10-16T14:29:16Z</dcterms:created>
  <dcterms:modified xsi:type="dcterms:W3CDTF">2021-11-03T06:47:53Z</dcterms:modified>
</cp:coreProperties>
</file>

<file path=docProps/thumbnail.jpeg>
</file>